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2" r:id="rId2"/>
    <p:sldId id="311" r:id="rId3"/>
    <p:sldId id="256" r:id="rId4"/>
    <p:sldId id="262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264" r:id="rId13"/>
    <p:sldId id="272" r:id="rId14"/>
    <p:sldId id="268" r:id="rId15"/>
    <p:sldId id="270" r:id="rId16"/>
    <p:sldId id="269" r:id="rId17"/>
    <p:sldId id="309" r:id="rId18"/>
    <p:sldId id="273" r:id="rId19"/>
    <p:sldId id="271" r:id="rId20"/>
    <p:sldId id="274" r:id="rId21"/>
    <p:sldId id="307" r:id="rId22"/>
    <p:sldId id="275" r:id="rId23"/>
    <p:sldId id="276" r:id="rId24"/>
    <p:sldId id="277" r:id="rId25"/>
    <p:sldId id="278" r:id="rId26"/>
    <p:sldId id="302" r:id="rId27"/>
    <p:sldId id="303" r:id="rId28"/>
    <p:sldId id="266" r:id="rId29"/>
    <p:sldId id="279" r:id="rId30"/>
    <p:sldId id="306" r:id="rId31"/>
    <p:sldId id="267" r:id="rId32"/>
    <p:sldId id="280" r:id="rId33"/>
    <p:sldId id="281" r:id="rId34"/>
    <p:sldId id="282" r:id="rId35"/>
    <p:sldId id="283" r:id="rId36"/>
    <p:sldId id="284" r:id="rId37"/>
    <p:sldId id="285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310" r:id="rId47"/>
    <p:sldId id="295" r:id="rId48"/>
    <p:sldId id="296" r:id="rId49"/>
    <p:sldId id="297" r:id="rId50"/>
    <p:sldId id="308" r:id="rId51"/>
    <p:sldId id="298" r:id="rId52"/>
    <p:sldId id="299" r:id="rId53"/>
    <p:sldId id="300" r:id="rId54"/>
    <p:sldId id="301" r:id="rId55"/>
    <p:sldId id="304" r:id="rId56"/>
    <p:sldId id="305" r:id="rId57"/>
    <p:sldId id="313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A5B7-16A5-42C8-AEBB-04033D167A5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DA4E7-8F07-40A6-8F4F-776A9AD19F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07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DA4E7-8F07-40A6-8F4F-776A9AD19F2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35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14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82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76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31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5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13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0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44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08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3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E4F3-9CC8-49EE-806D-AF3BAA82242D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381DD-A63A-42AE-99EC-55AC416A0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22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7.wmf"/><Relationship Id="rId7" Type="http://schemas.openxmlformats.org/officeDocument/2006/relationships/image" Target="../media/image90.wm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5" Type="http://schemas.openxmlformats.org/officeDocument/2006/relationships/image" Target="../media/image76.wmf"/><Relationship Id="rId4" Type="http://schemas.openxmlformats.org/officeDocument/2006/relationships/image" Target="../media/image88.wmf"/><Relationship Id="rId9" Type="http://schemas.openxmlformats.org/officeDocument/2006/relationships/image" Target="../media/image9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chova\AppData\Local\Microsoft\Windows\Temporary Internet Files\Content.IE5\EML1AHVC\MC9004391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3"/>
            <a:ext cx="4104456" cy="443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K3CCHJF5\MC9003985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21051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4103" name="Picture 7" descr="C:\Users\Jechova\AppData\Local\Microsoft\Windows\Temporary Internet Files\Content.IE5\89H2E1PT\MC90043668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02" y="2600667"/>
            <a:ext cx="3591659" cy="26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5110560" y="533895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weiß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4655" y="562524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schwarz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4104" name="Picture 8" descr="C:\Users\Jechova\AppData\Local\Microsoft\Windows\Temporary Internet Files\Content.IE5\9RXIUNQD\MC90043620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295238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ásobení 8"/>
          <p:cNvSpPr/>
          <p:nvPr/>
        </p:nvSpPr>
        <p:spPr>
          <a:xfrm>
            <a:off x="4083799" y="306896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98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K3CCHJF5\MC900355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71" y="1487728"/>
            <a:ext cx="2829308" cy="412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94Q7K3JI\MC9003358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6693"/>
            <a:ext cx="3465968" cy="35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4992453" y="573325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leer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voll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8" name="Násobení 7"/>
          <p:cNvSpPr/>
          <p:nvPr/>
        </p:nvSpPr>
        <p:spPr>
          <a:xfrm>
            <a:off x="4004256" y="3553043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521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F4DZTQ4Z\MC9003591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2686"/>
            <a:ext cx="936104" cy="12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NXQE1PS2\MC90043820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1511"/>
            <a:ext cx="3096344" cy="29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NXQE1PS2\MC90043259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EML1AHVC\MC90039130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34" y="1899654"/>
            <a:ext cx="2655626" cy="34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kalt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0680" y="51211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heiß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3951691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145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nass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0680" y="51211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trocken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SPAA2J0A\MC9004418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75" y="1772816"/>
            <a:ext cx="3535288" cy="35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94Q7K3JI\MM90004657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457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89H2E1PT\MC9004404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1" y="2244316"/>
            <a:ext cx="3610744" cy="30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951691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751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modern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18976" y="5373216"/>
            <a:ext cx="339914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unmodern</a:t>
            </a:r>
            <a:endParaRPr lang="cs-CZ" sz="44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altmodisch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Jechova\AppData\Local\Microsoft\Windows\Temporary Internet Files\Content.IE5\SPAA2J0A\MC9004421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512168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hone3"/>
          <p:cNvSpPr>
            <a:spLocks noEditPoints="1" noChangeArrowheads="1"/>
          </p:cNvSpPr>
          <p:nvPr/>
        </p:nvSpPr>
        <p:spPr bwMode="auto">
          <a:xfrm>
            <a:off x="5300092" y="2613992"/>
            <a:ext cx="3036912" cy="267687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3" name="Picture 5" descr="C:\Users\Jechova\AppData\Local\Microsoft\Windows\Temporary Internet Files\Content.IE5\O07Z9WPO\MP9002898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48" y="914317"/>
            <a:ext cx="2259771" cy="151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chova\AppData\Local\Microsoft\Windows\Temporary Internet Files\Content.IE5\O07Z9WPO\MC9004398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2522"/>
            <a:ext cx="3420864" cy="319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ásobení 10"/>
          <p:cNvSpPr/>
          <p:nvPr/>
        </p:nvSpPr>
        <p:spPr>
          <a:xfrm>
            <a:off x="3772528" y="3236831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3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800276" y="55983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neu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455657" y="425245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alt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2WD72609\MC9003359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86" y="260648"/>
            <a:ext cx="150393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SPAA2J0A\MC9003617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806"/>
            <a:ext cx="1796796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94Q7K3JI\MC9002382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5" y="1440757"/>
            <a:ext cx="2974913" cy="24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843866"/>
            <a:ext cx="3743541" cy="15888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0066"/>
                </a:solidFill>
              </a:rPr>
              <a:t>DAS NEUJAHR 2014</a:t>
            </a:r>
            <a:endParaRPr lang="cs-CZ" sz="4000" b="1" dirty="0">
              <a:solidFill>
                <a:srgbClr val="FF0066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77399" y="2292372"/>
            <a:ext cx="3743541" cy="1588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DAS JAHR </a:t>
            </a:r>
          </a:p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2013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3687543" y="2292372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ásobení 12"/>
          <p:cNvSpPr/>
          <p:nvPr/>
        </p:nvSpPr>
        <p:spPr>
          <a:xfrm>
            <a:off x="5220071" y="1507106"/>
            <a:ext cx="3634729" cy="3002014"/>
          </a:xfrm>
          <a:prstGeom prst="mathMultiply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3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nett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0680" y="51211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frech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NXQE1PS2\MP9004309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53296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9RXIUNQD\MC9002392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368152" cy="12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chova\AppData\Local\Microsoft\Windows\Temporary Internet Files\Content.IE5\F4DZTQ4Z\MC9001965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493"/>
            <a:ext cx="1347493" cy="13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I7UWRE7K\MC9003343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07280"/>
            <a:ext cx="934437" cy="110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Jechova\AppData\Local\Microsoft\Windows\Temporary Internet Files\Content.IE5\2WD72609\MP90044840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5" y="2132856"/>
            <a:ext cx="4247964" cy="29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858936" y="2908018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3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glücklich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5941" y="5562807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traurig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3874193" y="3339229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Jechova\AppData\Local\Microsoft\Windows\Temporary Internet Files\Content.IE5\2WD72609\MC9003835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2" y="4492348"/>
            <a:ext cx="150918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89H2E1PT\MC9004338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5" y="2165323"/>
            <a:ext cx="3423917" cy="34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2WD72609\MC90043778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02" y="1368408"/>
            <a:ext cx="4046848" cy="38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SPAA2J0A\MC9000787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92348"/>
            <a:ext cx="971600" cy="20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94Q7K3JI\MM900282742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00" y="26064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33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68411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sympathisch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644008" y="5229200"/>
            <a:ext cx="403244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FF0066"/>
                </a:solidFill>
              </a:rPr>
              <a:t>un</a:t>
            </a:r>
            <a:r>
              <a:rPr lang="cs-CZ" sz="4400" b="1" dirty="0" err="1" smtClean="0">
                <a:solidFill>
                  <a:srgbClr val="0070C0"/>
                </a:solidFill>
              </a:rPr>
              <a:t>sympathisch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9RXIUNQD\MP9004310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28" y="1704316"/>
            <a:ext cx="350100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F4DZTQ4Z\MP9004485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1" y="1601476"/>
            <a:ext cx="3239971" cy="39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847655" y="273474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192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praktisch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80794" y="5121187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FF0066"/>
                </a:solidFill>
              </a:rPr>
              <a:t>un</a:t>
            </a:r>
            <a:r>
              <a:rPr lang="cs-CZ" sz="4400" b="1" dirty="0" err="1" smtClean="0">
                <a:solidFill>
                  <a:srgbClr val="0070C0"/>
                </a:solidFill>
              </a:rPr>
              <a:t>praktisch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O07Z9WPO\MC900251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622"/>
            <a:ext cx="1806854" cy="16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SPAA2J0A\MC9002167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3" y="1695168"/>
            <a:ext cx="3542029" cy="34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K3CCHJF5\MC900428287[1].wm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04779" cy="26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211960" y="2739463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5" descr="C:\Users\Jechova\AppData\Local\Microsoft\Windows\Temporary Internet Files\Content.IE5\9RXIUNQD\MC9000787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7191"/>
            <a:ext cx="1936627" cy="15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3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95199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Die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Gegenteile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VY_32_INOVACE_33.15.JEC.NJ.7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24. 01. </a:t>
                      </a:r>
                      <a:r>
                        <a:rPr lang="cs-CZ" sz="16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2014</a:t>
                      </a:r>
                      <a:endParaRPr lang="cs-CZ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7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energisch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508104" y="5368921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FF0066"/>
                </a:solidFill>
              </a:rPr>
              <a:t>un</a:t>
            </a:r>
            <a:r>
              <a:rPr lang="cs-CZ" sz="4400" b="1" dirty="0" err="1" smtClean="0">
                <a:solidFill>
                  <a:srgbClr val="0070C0"/>
                </a:solidFill>
              </a:rPr>
              <a:t>energisch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89H2E1PT\MC90040614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24" y="3441902"/>
            <a:ext cx="3093810" cy="21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9RXIUNQD\MM90033640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600"/>
            <a:ext cx="2787870" cy="278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2WD72609\MC90028258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09" y="1430743"/>
            <a:ext cx="3509202" cy="37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1619" y="3936982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 descr="C:\Users\Jechova\AppData\Local\Microsoft\Windows\Temporary Internet Files\Content.IE5\SPAA2J0A\MC9004257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81" y="205310"/>
            <a:ext cx="1485759" cy="1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8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sportlich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508104" y="5368921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FF0066"/>
                </a:solidFill>
              </a:rPr>
              <a:t>un</a:t>
            </a:r>
            <a:r>
              <a:rPr lang="cs-CZ" sz="4400" b="1" dirty="0" err="1" smtClean="0">
                <a:solidFill>
                  <a:srgbClr val="0070C0"/>
                </a:solidFill>
              </a:rPr>
              <a:t>sportlich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Users\Jechova\AppData\Local\Microsoft\Windows\Temporary Internet Files\Content.IE5\9RXIUNQD\MM90033640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310"/>
            <a:ext cx="1711522" cy="17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687543" y="315448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 descr="C:\Users\Jechova\AppData\Local\Microsoft\Windows\Temporary Internet Files\Content.IE5\SPAA2J0A\MC9004257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81" y="205310"/>
            <a:ext cx="1485759" cy="1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Jechova\AppData\Local\Microsoft\Windows\Temporary Internet Files\Content.IE5\94Q7K3JI\MP900430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80811"/>
            <a:ext cx="3199998" cy="2387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Jechova\AppData\Local\Microsoft\Windows\Temporary Internet Files\Content.IE5\O07Z9WPO\MC90044035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3596105" cy="35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82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laut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0680" y="51211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leise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004Y94IT\MC90042574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3" y="2759504"/>
            <a:ext cx="3515668" cy="24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004Y94IT\MC90043780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34" y="2124484"/>
            <a:ext cx="2733390" cy="27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951691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 descr="C:\Users\Jechova\AppData\Local\Microsoft\Windows\Temporary Internet Files\Content.IE5\94Q7K3JI\MC90044171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7" y="0"/>
            <a:ext cx="1940280" cy="19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2WD72609\MC9004244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41" y="206465"/>
            <a:ext cx="1241283" cy="15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8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O07Z9WPO\MP9004049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8381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echova\AppData\Local\Microsoft\Windows\Temporary Internet Files\Content.IE5\9RXIUNQD\MC9002997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549908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41" y="2458949"/>
            <a:ext cx="2592288" cy="27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7"/>
          <p:cNvSpPr/>
          <p:nvPr/>
        </p:nvSpPr>
        <p:spPr>
          <a:xfrm>
            <a:off x="3951691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rund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eckig</a:t>
            </a:r>
            <a:endParaRPr lang="cs-CZ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9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Násobení 7"/>
          <p:cNvSpPr/>
          <p:nvPr/>
        </p:nvSpPr>
        <p:spPr>
          <a:xfrm>
            <a:off x="4096945" y="342900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ja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nein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44" name="Picture 4" descr="C:\Users\Jechova\AppData\Local\Microsoft\Windows\Temporary Internet Files\Content.IE5\O07Z9WPO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6" y="5104320"/>
            <a:ext cx="1519639" cy="15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Jechova\AppData\Local\Microsoft\Windows\Temporary Internet Files\Content.IE5\94Q7K3JI\MC9003118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74" y="253220"/>
            <a:ext cx="1561111" cy="12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Jechova\AppData\Local\Microsoft\Windows\Temporary Internet Files\Content.IE5\NXQE1PS2\MC90042806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0" y="2516186"/>
            <a:ext cx="4245053" cy="25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Jechova\AppData\Local\Microsoft\Windows\Temporary Internet Files\Content.IE5\SPAA2J0A\MC90042808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98" y="2516186"/>
            <a:ext cx="3061788" cy="28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Jechova\AppData\Local\Microsoft\Windows\Temporary Internet Files\Content.IE5\O07Z9WPO\MC90044132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8025"/>
            <a:ext cx="1418055" cy="14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03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richtig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falsch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Users\Jechova\AppData\Local\Microsoft\Windows\Temporary Internet Files\Content.IE5\89H2E1PT\MC9004338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1988840"/>
            <a:ext cx="3182003" cy="31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Jechova\AppData\Local\Microsoft\Windows\Temporary Internet Files\Content.IE5\89H2E1PT\MC9004346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70313"/>
            <a:ext cx="1424587" cy="13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ásobení 1"/>
          <p:cNvSpPr/>
          <p:nvPr/>
        </p:nvSpPr>
        <p:spPr>
          <a:xfrm>
            <a:off x="6228184" y="3045521"/>
            <a:ext cx="1009112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552194" y="2260868"/>
            <a:ext cx="2638454" cy="250540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ásobení 10"/>
          <p:cNvSpPr/>
          <p:nvPr/>
        </p:nvSpPr>
        <p:spPr>
          <a:xfrm>
            <a:off x="4102357" y="3579841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ásobení 7"/>
          <p:cNvSpPr/>
          <p:nvPr/>
        </p:nvSpPr>
        <p:spPr>
          <a:xfrm>
            <a:off x="5852968" y="2555757"/>
            <a:ext cx="2036905" cy="1915630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ásobení 11"/>
          <p:cNvSpPr/>
          <p:nvPr/>
        </p:nvSpPr>
        <p:spPr>
          <a:xfrm>
            <a:off x="7237296" y="5070313"/>
            <a:ext cx="1906704" cy="1563043"/>
          </a:xfrm>
          <a:prstGeom prst="mathMultiply">
            <a:avLst/>
          </a:prstGeom>
          <a:solidFill>
            <a:srgbClr val="CC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471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links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rechts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1" name="Násobení 10"/>
          <p:cNvSpPr/>
          <p:nvPr/>
        </p:nvSpPr>
        <p:spPr>
          <a:xfrm>
            <a:off x="4118629" y="3284984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38" name="Picture 2" descr="C:\Users\Jechova\AppData\Local\Microsoft\Windows\Temporary Internet Files\Content.IE5\9RXIUNQD\MC9004319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00" y="2185867"/>
            <a:ext cx="2748803" cy="27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echova\AppData\Local\Microsoft\Windows\Temporary Internet Files\Content.IE5\EML1AHVC\MC9004319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33" y="2223615"/>
            <a:ext cx="2779652" cy="27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62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oben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unten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1" name="Násobení 10"/>
          <p:cNvSpPr/>
          <p:nvPr/>
        </p:nvSpPr>
        <p:spPr>
          <a:xfrm>
            <a:off x="3983240" y="306896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362" name="Picture 2" descr="C:\Users\Jechova\AppData\Local\Microsoft\Windows\Temporary Internet Files\Content.IE5\9RXIUNQD\MC9004421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2" y="1818524"/>
            <a:ext cx="3128367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Jechova\AppData\Local\Microsoft\Windows\Temporary Internet Files\Content.IE5\F4DZTQ4Z\MC9004418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3973765"/>
            <a:ext cx="17589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Jechova\AppData\Local\Microsoft\Windows\Temporary Internet Files\Content.IE5\004Y94IT\MC90044214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41" y="1911895"/>
            <a:ext cx="3137847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Jechova\AppData\Local\Microsoft\Windows\Temporary Internet Files\Content.IE5\2WD72609\MC9004419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89" y="4132323"/>
            <a:ext cx="18415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Jechova\AppData\Local\Microsoft\Windows\Temporary Internet Files\Content.IE5\EML1AHVC\MC9004419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721"/>
            <a:ext cx="145732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09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60093"/>
                </a:solidFill>
              </a:rPr>
              <a:t>VERBINDE RICHTIG DIE GEGENTEILE!</a:t>
            </a:r>
            <a:endParaRPr lang="cs-CZ" b="1" dirty="0">
              <a:solidFill>
                <a:srgbClr val="D60093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70919" y="2069232"/>
            <a:ext cx="146303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FF0066"/>
                </a:solidFill>
              </a:rPr>
              <a:t>jung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7236296" y="1988840"/>
            <a:ext cx="146303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6">
                    <a:lumMod val="75000"/>
                  </a:schemeClr>
                </a:solidFill>
              </a:rPr>
              <a:t>gesund</a:t>
            </a:r>
            <a:endParaRPr 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843808" y="1916832"/>
            <a:ext cx="1679054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langsam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35106" y="2717304"/>
            <a:ext cx="173179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5">
                    <a:lumMod val="50000"/>
                  </a:schemeClr>
                </a:solidFill>
              </a:rPr>
              <a:t>groß</a:t>
            </a:r>
            <a:endParaRPr lang="cs-CZ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964954" y="3319815"/>
            <a:ext cx="1463030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kurz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843808" y="5731941"/>
            <a:ext cx="146303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dünn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971600" y="4509120"/>
            <a:ext cx="146303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laut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277550" y="4545124"/>
            <a:ext cx="146303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B050"/>
                </a:solidFill>
              </a:rPr>
              <a:t>schnell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7164288" y="3212976"/>
            <a:ext cx="146303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FF0066"/>
                </a:solidFill>
              </a:rPr>
              <a:t>lang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076056" y="4077072"/>
            <a:ext cx="146303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FF0066"/>
                </a:solidFill>
              </a:rPr>
              <a:t>weiß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7164288" y="4509120"/>
            <a:ext cx="146303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5">
                    <a:lumMod val="50000"/>
                  </a:schemeClr>
                </a:solidFill>
              </a:rPr>
              <a:t>leise</a:t>
            </a:r>
            <a:endParaRPr lang="cs-CZ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5035105" y="5520833"/>
            <a:ext cx="146303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6">
                    <a:lumMod val="75000"/>
                  </a:schemeClr>
                </a:solidFill>
              </a:rPr>
              <a:t>klein</a:t>
            </a:r>
            <a:endParaRPr 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48114" y="5774366"/>
            <a:ext cx="162748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B050"/>
                </a:solidFill>
              </a:rPr>
              <a:t>schwarz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7128673" y="5733256"/>
            <a:ext cx="146303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krank</a:t>
            </a:r>
            <a:endParaRPr lang="cs-CZ" sz="3200" b="1" dirty="0" smtClean="0">
              <a:solidFill>
                <a:srgbClr val="0070C0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197202" y="1745196"/>
            <a:ext cx="146303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</a:rPr>
              <a:t>alt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023698" y="3198393"/>
            <a:ext cx="146303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dick</a:t>
            </a: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SAG DIE GEGENTEILE!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536" y="1628800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groß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2501280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dick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3356992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</a:rPr>
              <a:t>kurz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5536" y="4221088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leise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5536" y="5085184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</a:rPr>
              <a:t>rund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95536" y="5949280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falsch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716016" y="1628800"/>
            <a:ext cx="201622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modern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788024" y="2492896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voll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788024" y="3284984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krank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788024" y="4119145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</a:rPr>
              <a:t>alt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788024" y="4941168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kalt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788024" y="5814372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frech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2269887" y="1628800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269887" y="2552879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2277640" y="3399065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2267744" y="4293096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2277640" y="5177561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2277640" y="5960521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6876256" y="1628800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6660232" y="2501280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>
            <a:off x="6660232" y="3298988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6660232" y="4137780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6660232" y="4950237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>
            <a:off x="6732240" y="5826623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0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5" y="1484784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5" y="2420888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54" y="3284984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13" y="4182512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13" y="5104374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53" y="6012539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27" y="1484784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348880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284984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64" y="4149080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92" y="5013176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1331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echova\AppData\Local\Microsoft\Windows\Temporary Internet Files\Content.IE5\F4DZTQ4Z\MC9003355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2" y="1158117"/>
            <a:ext cx="5794661" cy="563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3557" y="268976"/>
            <a:ext cx="7772400" cy="12963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6000" b="1" dirty="0" smtClean="0">
                <a:solidFill>
                  <a:srgbClr val="D60093"/>
                </a:solidFill>
              </a:rPr>
              <a:t>DIE GEGENTEILE</a:t>
            </a:r>
            <a:endParaRPr lang="cs-CZ" sz="6000" b="1" dirty="0">
              <a:solidFill>
                <a:srgbClr val="D60093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004Y94IT\MC9001922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89" y="313651"/>
            <a:ext cx="2024095" cy="64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94Q7K3JI\MC9000787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3493"/>
            <a:ext cx="1873093" cy="46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004Y94IT\MC9001922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83" y="3862420"/>
            <a:ext cx="1205880" cy="27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004Y94IT\MC900320634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096584" cy="11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66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SAG DIE GEGENTEILE!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536" y="1832244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links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2770875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unten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3713" y="3577361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weiß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17180" y="4457481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neu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5536" y="5371132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ja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867148" y="2060848"/>
            <a:ext cx="224901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falsch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867148" y="2996952"/>
            <a:ext cx="224901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praktisch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867148" y="3933056"/>
            <a:ext cx="237597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energisch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860032" y="4869160"/>
            <a:ext cx="23039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sportlich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2269887" y="1916832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269887" y="2852936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2277640" y="3717032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2267744" y="4581128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2277640" y="5517232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7011719" y="2082191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7038659" y="4817521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7038659" y="3039025"/>
            <a:ext cx="1064744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>
            <a:off x="7116166" y="4004758"/>
            <a:ext cx="1080120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0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5" y="1864014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5" y="2800118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54" y="3736222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13" y="4653136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13" y="5536422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79" y="1925969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86" y="2934539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43" y="3952246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Jechova\AppData\Local\Microsoft\Windows\Temporary Internet Files\Content.IE5\2WD72609\dglxasset[3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43" y="4960358"/>
            <a:ext cx="997669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Jechova\AppData\Local\Microsoft\Windows\Temporary Internet Files\Content.IE5\O07Z9WPO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90" y="191790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Jechova\AppData\Local\Microsoft\Windows\Temporary Internet Files\Content.IE5\9RXIUNQD\MP900448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65399"/>
            <a:ext cx="904552" cy="8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ERGÄNZE DIE SÄTZE!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90465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cs-CZ" dirty="0" smtClean="0"/>
              <a:t>Die </a:t>
            </a:r>
            <a:r>
              <a:rPr lang="cs-CZ" dirty="0" err="1" smtClean="0"/>
              <a:t>Maus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                                                                             .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s-CZ" dirty="0" smtClean="0"/>
              <a:t>Die </a:t>
            </a:r>
            <a:r>
              <a:rPr lang="cs-CZ" dirty="0" err="1" smtClean="0"/>
              <a:t>Schlange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                                                                                                           .                                                                                                               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s-CZ" dirty="0" smtClean="0"/>
              <a:t>Der </a:t>
            </a:r>
            <a:r>
              <a:rPr lang="cs-CZ" dirty="0" err="1" smtClean="0"/>
              <a:t>Ball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                                                                    .                   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s-CZ" dirty="0" smtClean="0"/>
              <a:t>Der </a:t>
            </a:r>
            <a:r>
              <a:rPr lang="cs-CZ" dirty="0" err="1" smtClean="0"/>
              <a:t>Hund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                                                                              .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s-CZ" dirty="0" err="1" smtClean="0"/>
              <a:t>Deine</a:t>
            </a:r>
            <a:r>
              <a:rPr lang="cs-CZ" dirty="0" smtClean="0"/>
              <a:t> </a:t>
            </a:r>
            <a:r>
              <a:rPr lang="cs-CZ" dirty="0" err="1" smtClean="0"/>
              <a:t>Antwort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                                                              .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bist</a:t>
            </a:r>
            <a:r>
              <a:rPr lang="cs-CZ" dirty="0" smtClean="0"/>
              <a:t>                                                                     . 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s-CZ" dirty="0" smtClean="0"/>
              <a:t>Der </a:t>
            </a:r>
            <a:r>
              <a:rPr lang="cs-CZ" dirty="0" err="1" smtClean="0"/>
              <a:t>Elefant</a:t>
            </a:r>
            <a:r>
              <a:rPr lang="cs-CZ" dirty="0" smtClean="0"/>
              <a:t>                                                                          .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s-CZ" dirty="0" err="1" smtClean="0"/>
              <a:t>Dein</a:t>
            </a:r>
            <a:r>
              <a:rPr lang="cs-CZ" dirty="0" smtClean="0"/>
              <a:t> Kakao </a:t>
            </a:r>
            <a:r>
              <a:rPr lang="cs-CZ" dirty="0" err="1" smtClean="0"/>
              <a:t>ist</a:t>
            </a:r>
            <a:r>
              <a:rPr lang="cs-CZ" dirty="0" smtClean="0"/>
              <a:t>                                                                   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7410" name="Picture 2" descr="C:\Users\Jechova\AppData\Local\Microsoft\Windows\Temporary Internet Files\Content.IE5\K3CCHJF5\MC9001922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45" y="1255286"/>
            <a:ext cx="1269111" cy="5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18956" y="1212772"/>
            <a:ext cx="2808312" cy="463061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1" name="Picture 3" descr="C:\Users\Jechova\AppData\Local\Microsoft\Windows\Temporary Internet Files\Content.IE5\I7UWRE7K\MC9003189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3" y="1875805"/>
            <a:ext cx="3283349" cy="4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508104" y="1875805"/>
            <a:ext cx="2496744" cy="526177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823278" y="2492896"/>
            <a:ext cx="2496744" cy="526177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                      .           </a:t>
            </a:r>
            <a:endParaRPr lang="cs-CZ" dirty="0"/>
          </a:p>
        </p:txBody>
      </p:sp>
      <p:pic>
        <p:nvPicPr>
          <p:cNvPr id="12" name="Picture 2" descr="C:\Users\Jechova\AppData\Local\Microsoft\Windows\Temporary Internet Files\Content.IE5\89H2E1PT\MC9004346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98" y="4016481"/>
            <a:ext cx="628557" cy="5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112000" y="4005064"/>
            <a:ext cx="2496744" cy="526177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                     .               .</a:t>
            </a:r>
            <a:endParaRPr lang="cs-CZ" dirty="0"/>
          </a:p>
        </p:txBody>
      </p:sp>
      <p:pic>
        <p:nvPicPr>
          <p:cNvPr id="17415" name="Picture 7" descr="C:\Users\Jechova\AppData\Local\Microsoft\Windows\Temporary Internet Files\Content.IE5\O07Z9WPO\MC9004247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3" y="3197454"/>
            <a:ext cx="1383199" cy="78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3563888" y="3212976"/>
            <a:ext cx="2496744" cy="526177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                      .              .</a:t>
            </a:r>
            <a:endParaRPr lang="cs-CZ" dirty="0"/>
          </a:p>
        </p:txBody>
      </p:sp>
      <p:pic>
        <p:nvPicPr>
          <p:cNvPr id="17416" name="Picture 8" descr="C:\Users\Jechova\AppData\Local\Microsoft\Windows\Temporary Internet Files\Content.IE5\O07Z9WPO\MC90002449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322814"/>
            <a:ext cx="1085916" cy="8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2390099" y="4653136"/>
            <a:ext cx="2496744" cy="526177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                     .               .</a:t>
            </a:r>
            <a:endParaRPr lang="cs-CZ" dirty="0"/>
          </a:p>
        </p:txBody>
      </p:sp>
      <p:pic>
        <p:nvPicPr>
          <p:cNvPr id="17417" name="Picture 9" descr="C:\Users\Jechova\AppData\Local\Microsoft\Windows\Temporary Internet Files\Content.IE5\94Q7K3JI\MC90035610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90" y="5251321"/>
            <a:ext cx="1477544" cy="8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3011360" y="5373216"/>
            <a:ext cx="2496744" cy="526177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                     .               .</a:t>
            </a:r>
            <a:endParaRPr lang="cs-CZ" dirty="0"/>
          </a:p>
        </p:txBody>
      </p:sp>
      <p:pic>
        <p:nvPicPr>
          <p:cNvPr id="17418" name="Picture 10" descr="C:\Users\Jechova\AppData\Local\Microsoft\Windows\Temporary Internet Files\Content.IE5\9RXIUNQD\MC90036183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93" y="6112716"/>
            <a:ext cx="778412" cy="66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3006138" y="6093296"/>
            <a:ext cx="2496744" cy="526177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                     .               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1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echova\AppData\Local\Microsoft\Windows\Temporary Internet Files\Content.IE5\SPAA2J0A\MC9004415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-99392"/>
            <a:ext cx="7776864" cy="60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UND JETZT SCHON ALLEIN!</a:t>
            </a:r>
            <a:endParaRPr lang="cs-CZ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63557" y="241613"/>
            <a:ext cx="7772400" cy="927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56824" y="5577122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936813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klein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5124" name="Picture 4" descr="C:\Users\Jechova\AppData\Local\Microsoft\Windows\Temporary Internet Files\Content.IE5\SPAA2J0A\MC9004110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0801"/>
            <a:ext cx="1393687" cy="13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Jechova\AppData\Local\Microsoft\Windows\Temporary Internet Files\Content.IE5\2WD72609\MC9001922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39" y="718953"/>
            <a:ext cx="258942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Jechova\AppData\Local\Microsoft\Windows\Temporary Internet Files\Content.IE5\2WD72609\MC9001922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84" y="2924943"/>
            <a:ext cx="1440160" cy="26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ásobení 1"/>
          <p:cNvSpPr/>
          <p:nvPr/>
        </p:nvSpPr>
        <p:spPr>
          <a:xfrm>
            <a:off x="4139952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654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9RXIUNQD\MC9000363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6" y="1749238"/>
            <a:ext cx="4538802" cy="32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812816" y="537321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lang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34" name="Picture 10" descr="C:\Users\Jechova\AppData\Local\Microsoft\Windows\Temporary Internet Files\Content.IE5\9RXIUNQD\MC9002322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7578"/>
            <a:ext cx="2064190" cy="8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5604154" y="5373216"/>
            <a:ext cx="300029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63557" y="268977"/>
            <a:ext cx="7772400" cy="927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7" name="Násobení 6"/>
          <p:cNvSpPr/>
          <p:nvPr/>
        </p:nvSpPr>
        <p:spPr>
          <a:xfrm>
            <a:off x="4499992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49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63557" y="268977"/>
            <a:ext cx="7772400" cy="927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3077" name="Picture 5" descr="C:\Users\Jechova\AppData\Local\Microsoft\Windows\Temporary Internet Files\Content.IE5\O07Z9WPO\MC9003013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3" y="1631440"/>
            <a:ext cx="3726864" cy="39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575695" y="526520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dick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2349"/>
            <a:ext cx="1338639" cy="42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aoblený obdélník 19"/>
          <p:cNvSpPr/>
          <p:nvPr/>
        </p:nvSpPr>
        <p:spPr>
          <a:xfrm>
            <a:off x="4788024" y="5634889"/>
            <a:ext cx="381642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EML1AHVC\MC9004419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9" y="201482"/>
            <a:ext cx="1839720" cy="13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7"/>
          <p:cNvSpPr/>
          <p:nvPr/>
        </p:nvSpPr>
        <p:spPr>
          <a:xfrm>
            <a:off x="4139952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32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K3CCHJF5\MC9003914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7212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SPAA2J0A\MC90043814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44" y="2027465"/>
            <a:ext cx="3789888" cy="36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412552" y="537321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48488" y="5430545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schnell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C:\Users\Jechova\AppData\Local\Microsoft\Windows\Temporary Internet Files\Content.IE5\94Q7K3JI\MC9003561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93" y="764704"/>
            <a:ext cx="224839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ásobení 8"/>
          <p:cNvSpPr/>
          <p:nvPr/>
        </p:nvSpPr>
        <p:spPr>
          <a:xfrm>
            <a:off x="3912294" y="376581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329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949541" y="537321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jung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292080" y="537321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9RXIUNQD\MC9001571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30931"/>
            <a:ext cx="2664296" cy="27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SPAA2J0A\MC90044057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95" y="1872093"/>
            <a:ext cx="2920635" cy="2920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7"/>
          <p:cNvSpPr/>
          <p:nvPr/>
        </p:nvSpPr>
        <p:spPr>
          <a:xfrm>
            <a:off x="4139952" y="3140968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952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Jechova\AppData\Local\Microsoft\Windows\Temporary Internet Files\Content.IE5\94Q7K3JI\MC9002868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23241" cy="13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5004048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9" name="Picture 12" descr="C:\Users\Jechova\AppData\Local\Microsoft\Windows\Temporary Internet Files\Content.IE5\I7UWRE7K\MC90042383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37" y="2813474"/>
            <a:ext cx="35338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Jechova\AppData\Local\Microsoft\Windows\Temporary Internet Files\Content.IE5\9RXIUNQD\MC9002932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15" y="1512435"/>
            <a:ext cx="1747418" cy="17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SPAA2J0A\MC90044056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6468"/>
            <a:ext cx="2828866" cy="29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57798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gesund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3686284" y="3645024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84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chova\AppData\Local\Microsoft\Windows\Temporary Internet Files\Content.IE5\EML1AHVC\MC9004391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3"/>
            <a:ext cx="4104456" cy="443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K3CCHJF5\MC9003985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21051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4103" name="Picture 7" descr="C:\Users\Jechova\AppData\Local\Microsoft\Windows\Temporary Internet Files\Content.IE5\89H2E1PT\MC90043668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02" y="2600667"/>
            <a:ext cx="3591659" cy="26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5110560" y="533895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weiß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4655" y="562524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4104" name="Picture 8" descr="C:\Users\Jechova\AppData\Local\Microsoft\Windows\Temporary Internet Files\Content.IE5\9RXIUNQD\MC90043620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295238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ásobení 8"/>
          <p:cNvSpPr/>
          <p:nvPr/>
        </p:nvSpPr>
        <p:spPr>
          <a:xfrm>
            <a:off x="4083799" y="306896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61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63557" y="241613"/>
            <a:ext cx="7772400" cy="927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56824" y="5577122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groß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936813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klein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5124" name="Picture 4" descr="C:\Users\Jechova\AppData\Local\Microsoft\Windows\Temporary Internet Files\Content.IE5\SPAA2J0A\MC9004110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0801"/>
            <a:ext cx="1393687" cy="13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Jechova\AppData\Local\Microsoft\Windows\Temporary Internet Files\Content.IE5\2WD72609\MC9001922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39" y="718953"/>
            <a:ext cx="258942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Jechova\AppData\Local\Microsoft\Windows\Temporary Internet Files\Content.IE5\2WD72609\MC9001922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84" y="2924943"/>
            <a:ext cx="1440160" cy="26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ásobení 1"/>
          <p:cNvSpPr/>
          <p:nvPr/>
        </p:nvSpPr>
        <p:spPr>
          <a:xfrm>
            <a:off x="4139952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355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K3CCHJF5\MC900355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71" y="1487728"/>
            <a:ext cx="2829308" cy="412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94Q7K3JI\MC9003358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6693"/>
            <a:ext cx="3465968" cy="35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4992453" y="573325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leer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8" name="Násobení 7"/>
          <p:cNvSpPr/>
          <p:nvPr/>
        </p:nvSpPr>
        <p:spPr>
          <a:xfrm>
            <a:off x="4004256" y="3553043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45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F4DZTQ4Z\MC9003591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2686"/>
            <a:ext cx="936104" cy="12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NXQE1PS2\MC90043820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1511"/>
            <a:ext cx="3096344" cy="29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NXQE1PS2\MC90043259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EML1AHVC\MC90039130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34" y="1899654"/>
            <a:ext cx="2655626" cy="34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0680" y="51211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heiß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3951691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336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nass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0680" y="51211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SPAA2J0A\MC9004418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75" y="1772816"/>
            <a:ext cx="3535288" cy="35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94Q7K3JI\MM90004657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457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89H2E1PT\MC9004404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1" y="2244316"/>
            <a:ext cx="3610744" cy="30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951691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966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modern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18976" y="537321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Jechova\AppData\Local\Microsoft\Windows\Temporary Internet Files\Content.IE5\SPAA2J0A\MC9004421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512168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hone3"/>
          <p:cNvSpPr>
            <a:spLocks noEditPoints="1" noChangeArrowheads="1"/>
          </p:cNvSpPr>
          <p:nvPr/>
        </p:nvSpPr>
        <p:spPr bwMode="auto">
          <a:xfrm>
            <a:off x="5300092" y="2613992"/>
            <a:ext cx="3036912" cy="267687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3" name="Picture 5" descr="C:\Users\Jechova\AppData\Local\Microsoft\Windows\Temporary Internet Files\Content.IE5\O07Z9WPO\MP9002898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48" y="914317"/>
            <a:ext cx="2259771" cy="151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chova\AppData\Local\Microsoft\Windows\Temporary Internet Files\Content.IE5\O07Z9WPO\MC9004398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2522"/>
            <a:ext cx="3420864" cy="319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ásobení 10"/>
          <p:cNvSpPr/>
          <p:nvPr/>
        </p:nvSpPr>
        <p:spPr>
          <a:xfrm>
            <a:off x="3772528" y="3236831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68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800276" y="55983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neu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455657" y="425245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2WD72609\MC9003359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86" y="260648"/>
            <a:ext cx="150393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SPAA2J0A\MC9003617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806"/>
            <a:ext cx="1796796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94Q7K3JI\MC9002382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5" y="1440757"/>
            <a:ext cx="2974913" cy="24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5879" y="3881174"/>
            <a:ext cx="3743541" cy="15888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0066"/>
                </a:solidFill>
              </a:rPr>
              <a:t>DAS NEUJAHR 2014</a:t>
            </a:r>
            <a:endParaRPr lang="cs-CZ" sz="4000" b="1" dirty="0">
              <a:solidFill>
                <a:srgbClr val="FF0066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77399" y="2292372"/>
            <a:ext cx="3743541" cy="1588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DAS JAHR </a:t>
            </a:r>
          </a:p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2013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3687543" y="2292372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ásobení 12"/>
          <p:cNvSpPr/>
          <p:nvPr/>
        </p:nvSpPr>
        <p:spPr>
          <a:xfrm>
            <a:off x="5220071" y="1507106"/>
            <a:ext cx="3634729" cy="3002014"/>
          </a:xfrm>
          <a:prstGeom prst="mathMultiply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465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nett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0680" y="51211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NXQE1PS2\MP9004309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53296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9RXIUNQD\MC9002392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368152" cy="12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chova\AppData\Local\Microsoft\Windows\Temporary Internet Files\Content.IE5\F4DZTQ4Z\MC9001965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493"/>
            <a:ext cx="1347493" cy="13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I7UWRE7K\MC9003343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07280"/>
            <a:ext cx="934437" cy="110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Jechova\AppData\Local\Microsoft\Windows\Temporary Internet Files\Content.IE5\2WD72609\MP90044840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5" y="2132856"/>
            <a:ext cx="4247964" cy="29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858936" y="2908018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270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glücklich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5941" y="5562807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3874193" y="3339229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Jechova\AppData\Local\Microsoft\Windows\Temporary Internet Files\Content.IE5\2WD72609\MC9003835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2" y="4492348"/>
            <a:ext cx="150918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89H2E1PT\MC9004338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5" y="2165323"/>
            <a:ext cx="3423917" cy="34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2WD72609\MC90043778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02" y="1368408"/>
            <a:ext cx="4046848" cy="38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SPAA2J0A\MC9000787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92348"/>
            <a:ext cx="971600" cy="20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94Q7K3JI\MM900282742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00" y="26064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89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68411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sympathisch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644008" y="5229200"/>
            <a:ext cx="403244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9RXIUNQD\MP9004310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28" y="1704316"/>
            <a:ext cx="350100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F4DZTQ4Z\MP9004485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1" y="1601476"/>
            <a:ext cx="3239971" cy="39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847655" y="273474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342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praktisch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80794" y="5121187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O07Z9WPO\MC900251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622"/>
            <a:ext cx="1806854" cy="16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SPAA2J0A\MC9002167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3" y="1695168"/>
            <a:ext cx="3542029" cy="34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K3CCHJF5\MC900428287[1].wm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04779" cy="26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211960" y="2739463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5" descr="C:\Users\Jechova\AppData\Local\Microsoft\Windows\Temporary Internet Files\Content.IE5\9RXIUNQD\MC9000787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7191"/>
            <a:ext cx="1936627" cy="15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10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energisch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508104" y="5368921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89H2E1PT\MC90040614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24" y="3441902"/>
            <a:ext cx="3093810" cy="21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9RXIUNQD\MM90033640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600"/>
            <a:ext cx="2787870" cy="278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2WD72609\MC90028258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09" y="1430743"/>
            <a:ext cx="3509202" cy="37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1619" y="3936982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 descr="C:\Users\Jechova\AppData\Local\Microsoft\Windows\Temporary Internet Files\Content.IE5\SPAA2J0A\MC9004257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81" y="205310"/>
            <a:ext cx="1485759" cy="1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59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9RXIUNQD\MC9000363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6" y="1749238"/>
            <a:ext cx="4538802" cy="32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812816" y="537321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lang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34" name="Picture 10" descr="C:\Users\Jechova\AppData\Local\Microsoft\Windows\Temporary Internet Files\Content.IE5\9RXIUNQD\MC9002322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7578"/>
            <a:ext cx="2064190" cy="8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5604154" y="5373216"/>
            <a:ext cx="300029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kurz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63557" y="268977"/>
            <a:ext cx="7772400" cy="927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7" name="Násobení 6"/>
          <p:cNvSpPr/>
          <p:nvPr/>
        </p:nvSpPr>
        <p:spPr>
          <a:xfrm>
            <a:off x="4499992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230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sportlich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508104" y="5368921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Users\Jechova\AppData\Local\Microsoft\Windows\Temporary Internet Files\Content.IE5\9RXIUNQD\MM90033640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310"/>
            <a:ext cx="1711522" cy="17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687543" y="315448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 descr="C:\Users\Jechova\AppData\Local\Microsoft\Windows\Temporary Internet Files\Content.IE5\SPAA2J0A\MC9004257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81" y="205310"/>
            <a:ext cx="1485759" cy="1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Jechova\AppData\Local\Microsoft\Windows\Temporary Internet Files\Content.IE5\94Q7K3JI\MP900430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80811"/>
            <a:ext cx="3199998" cy="2387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Jechova\AppData\Local\Microsoft\Windows\Temporary Internet Files\Content.IE5\O07Z9WPO\MC90044035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3596105" cy="35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007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20708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2475" y="5589240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0680" y="512118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leise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004Y94IT\MC90042574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3" y="2759504"/>
            <a:ext cx="3515668" cy="24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004Y94IT\MC90043780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34" y="2124484"/>
            <a:ext cx="2733390" cy="27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951691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 descr="C:\Users\Jechova\AppData\Local\Microsoft\Windows\Temporary Internet Files\Content.IE5\94Q7K3JI\MC90044171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7" y="0"/>
            <a:ext cx="1940280" cy="19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2WD72609\MC9004244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41" y="206465"/>
            <a:ext cx="1241283" cy="15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48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O07Z9WPO\MP9004049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8381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echova\AppData\Local\Microsoft\Windows\Temporary Internet Files\Content.IE5\9RXIUNQD\MC9002997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549908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41" y="2458949"/>
            <a:ext cx="2592288" cy="27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7"/>
          <p:cNvSpPr/>
          <p:nvPr/>
        </p:nvSpPr>
        <p:spPr>
          <a:xfrm>
            <a:off x="3951691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rund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86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8" name="Násobení 7"/>
          <p:cNvSpPr/>
          <p:nvPr/>
        </p:nvSpPr>
        <p:spPr>
          <a:xfrm>
            <a:off x="4096945" y="342900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ja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44" name="Picture 4" descr="C:\Users\Jechova\AppData\Local\Microsoft\Windows\Temporary Internet Files\Content.IE5\O07Z9WPO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6" y="5104320"/>
            <a:ext cx="1519639" cy="15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Jechova\AppData\Local\Microsoft\Windows\Temporary Internet Files\Content.IE5\94Q7K3JI\MC9003118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74" y="253220"/>
            <a:ext cx="1561111" cy="12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Jechova\AppData\Local\Microsoft\Windows\Temporary Internet Files\Content.IE5\NXQE1PS2\MC90042806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0" y="2516186"/>
            <a:ext cx="4245053" cy="25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Jechova\AppData\Local\Microsoft\Windows\Temporary Internet Files\Content.IE5\SPAA2J0A\MC90042808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98" y="2516186"/>
            <a:ext cx="3061788" cy="28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Jechova\AppData\Local\Microsoft\Windows\Temporary Internet Files\Content.IE5\O07Z9WPO\MC90044132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8025"/>
            <a:ext cx="1418055" cy="14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3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richtig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 smtClean="0">
              <a:solidFill>
                <a:srgbClr val="0070C0"/>
              </a:solidFill>
            </a:endParaRPr>
          </a:p>
          <a:p>
            <a:pPr algn="ctr"/>
            <a:endParaRPr lang="cs-CZ" sz="4400" b="1" dirty="0">
              <a:solidFill>
                <a:srgbClr val="0070C0"/>
              </a:solidFill>
            </a:endParaRPr>
          </a:p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Users\Jechova\AppData\Local\Microsoft\Windows\Temporary Internet Files\Content.IE5\89H2E1PT\MC9004338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1988840"/>
            <a:ext cx="3182003" cy="31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Jechova\AppData\Local\Microsoft\Windows\Temporary Internet Files\Content.IE5\89H2E1PT\MC9004346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70313"/>
            <a:ext cx="1424587" cy="13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ásobení 1"/>
          <p:cNvSpPr/>
          <p:nvPr/>
        </p:nvSpPr>
        <p:spPr>
          <a:xfrm>
            <a:off x="6228184" y="3045521"/>
            <a:ext cx="1009112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552194" y="2260868"/>
            <a:ext cx="2638454" cy="250540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ásobení 10"/>
          <p:cNvSpPr/>
          <p:nvPr/>
        </p:nvSpPr>
        <p:spPr>
          <a:xfrm>
            <a:off x="4102357" y="3579841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ásobení 7"/>
          <p:cNvSpPr/>
          <p:nvPr/>
        </p:nvSpPr>
        <p:spPr>
          <a:xfrm>
            <a:off x="5852968" y="2555757"/>
            <a:ext cx="2036905" cy="1915630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ásobení 11"/>
          <p:cNvSpPr/>
          <p:nvPr/>
        </p:nvSpPr>
        <p:spPr>
          <a:xfrm>
            <a:off x="7237296" y="5070313"/>
            <a:ext cx="1906704" cy="1563043"/>
          </a:xfrm>
          <a:prstGeom prst="mathMultiply">
            <a:avLst/>
          </a:prstGeom>
          <a:solidFill>
            <a:srgbClr val="CC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562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rechts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1" name="Násobení 10"/>
          <p:cNvSpPr/>
          <p:nvPr/>
        </p:nvSpPr>
        <p:spPr>
          <a:xfrm>
            <a:off x="4118629" y="3284984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38" name="Picture 2" descr="C:\Users\Jechova\AppData\Local\Microsoft\Windows\Temporary Internet Files\Content.IE5\9RXIUNQD\MC9004319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00" y="2185867"/>
            <a:ext cx="2748803" cy="27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echova\AppData\Local\Microsoft\Windows\Temporary Internet Files\Content.IE5\EML1AHVC\MC9004319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33" y="2223615"/>
            <a:ext cx="2779652" cy="27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78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9485" y="5301208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oben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2774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1" name="Násobení 10"/>
          <p:cNvSpPr/>
          <p:nvPr/>
        </p:nvSpPr>
        <p:spPr>
          <a:xfrm>
            <a:off x="3983240" y="306896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362" name="Picture 2" descr="C:\Users\Jechova\AppData\Local\Microsoft\Windows\Temporary Internet Files\Content.IE5\9RXIUNQD\MC9004421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2" y="1818524"/>
            <a:ext cx="3128367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Jechova\AppData\Local\Microsoft\Windows\Temporary Internet Files\Content.IE5\F4DZTQ4Z\MC9004418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3973765"/>
            <a:ext cx="17589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Jechova\AppData\Local\Microsoft\Windows\Temporary Internet Files\Content.IE5\004Y94IT\MC90044214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41" y="1911895"/>
            <a:ext cx="3137847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Jechova\AppData\Local\Microsoft\Windows\Temporary Internet Files\Content.IE5\2WD72609\MC9004419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89" y="4132323"/>
            <a:ext cx="18415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Jechova\AppData\Local\Microsoft\Windows\Temporary Internet Files\Content.IE5\EML1AHVC\MC9004419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721"/>
            <a:ext cx="145732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60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6694" y="2255966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s. 29-30.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FIŠAROVÁ, O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cs-CZ" sz="1600" i="1" cap="all" dirty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víceletá gymnázia.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1. díl – pracovní sešit s přílohou - přehled učiva.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Plzeň :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Nakladatelství Fraus, 2006. ISBN 80-7238-532-1.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s. </a:t>
            </a:r>
            <a:r>
              <a:rPr lang="cs-CZ" sz="1600" i="1" smtClean="0">
                <a:latin typeface="Courier New" panose="02070309020205020404" pitchFamily="49" charset="0"/>
                <a:cs typeface="Courier New" panose="02070309020205020404" pitchFamily="49" charset="0"/>
              </a:rPr>
              <a:t>20, 24.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63557" y="268977"/>
            <a:ext cx="7772400" cy="927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3077" name="Picture 5" descr="C:\Users\Jechova\AppData\Local\Microsoft\Windows\Temporary Internet Files\Content.IE5\O07Z9WPO\MC9003013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3" y="1631440"/>
            <a:ext cx="3726864" cy="39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575695" y="526520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dick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2349"/>
            <a:ext cx="1338639" cy="42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aoblený obdélník 19"/>
          <p:cNvSpPr/>
          <p:nvPr/>
        </p:nvSpPr>
        <p:spPr>
          <a:xfrm>
            <a:off x="4788024" y="5634889"/>
            <a:ext cx="381642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dünn</a:t>
            </a:r>
            <a:r>
              <a:rPr lang="cs-CZ" sz="4400" b="1" dirty="0" smtClean="0">
                <a:solidFill>
                  <a:srgbClr val="0070C0"/>
                </a:solidFill>
              </a:rPr>
              <a:t>, </a:t>
            </a:r>
            <a:r>
              <a:rPr lang="cs-CZ" sz="4400" b="1" dirty="0" err="1" smtClean="0">
                <a:solidFill>
                  <a:srgbClr val="0070C0"/>
                </a:solidFill>
              </a:rPr>
              <a:t>schlank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EML1AHVC\MC9004419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9" y="201482"/>
            <a:ext cx="1839720" cy="13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7"/>
          <p:cNvSpPr/>
          <p:nvPr/>
        </p:nvSpPr>
        <p:spPr>
          <a:xfrm>
            <a:off x="4139952" y="3261545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99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K3CCHJF5\MC9003914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7212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SPAA2J0A\MC90043814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44" y="2027465"/>
            <a:ext cx="3789888" cy="36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412552" y="537321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langsam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48488" y="5430545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schnell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C:\Users\Jechova\AppData\Local\Microsoft\Windows\Temporary Internet Files\Content.IE5\94Q7K3JI\MC9003561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93" y="764704"/>
            <a:ext cx="224839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ásobení 8"/>
          <p:cNvSpPr/>
          <p:nvPr/>
        </p:nvSpPr>
        <p:spPr>
          <a:xfrm>
            <a:off x="3912294" y="3765810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77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949541" y="537321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jung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292080" y="5373216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alt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9RXIUNQD\MC9001571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30931"/>
            <a:ext cx="2664296" cy="27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SPAA2J0A\MC90044057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95" y="1872093"/>
            <a:ext cx="2920635" cy="2920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7"/>
          <p:cNvSpPr/>
          <p:nvPr/>
        </p:nvSpPr>
        <p:spPr>
          <a:xfrm>
            <a:off x="4139952" y="3140968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694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rgbClr val="7030A0"/>
                </a:solidFill>
              </a:rPr>
              <a:t>DIE GEGENTEILE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Jechova\AppData\Local\Microsoft\Windows\Temporary Internet Files\Content.IE5\94Q7K3JI\MC9002868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23241" cy="13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5004048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krank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9" name="Picture 12" descr="C:\Users\Jechova\AppData\Local\Microsoft\Windows\Temporary Internet Files\Content.IE5\I7UWRE7K\MC90042383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37" y="2813474"/>
            <a:ext cx="35338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Jechova\AppData\Local\Microsoft\Windows\Temporary Internet Files\Content.IE5\9RXIUNQD\MC9002932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15" y="1512435"/>
            <a:ext cx="1747418" cy="17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SPAA2J0A\MC90044056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6468"/>
            <a:ext cx="2828866" cy="29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577981" y="5445224"/>
            <a:ext cx="33991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0070C0"/>
                </a:solidFill>
              </a:rPr>
              <a:t>gesund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3686284" y="3645024"/>
            <a:ext cx="1368152" cy="14401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339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495</Words>
  <Application>Microsoft Office PowerPoint</Application>
  <PresentationFormat>Předvádění na obrazovce (4:3)</PresentationFormat>
  <Paragraphs>229</Paragraphs>
  <Slides>57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Motiv systému Office</vt:lpstr>
      <vt:lpstr>Prezentace aplikace PowerPoint</vt:lpstr>
      <vt:lpstr>Prezentace aplikace PowerPoint</vt:lpstr>
      <vt:lpstr> DIE GEGENTEILE</vt:lpstr>
      <vt:lpstr>Prezentace aplikace PowerPoint</vt:lpstr>
      <vt:lpstr>Prezentace aplikace PowerPoint</vt:lpstr>
      <vt:lpstr>Prezentace aplikace PowerPoint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VERBINDE RICHTIG DIE GEGENTEILE!</vt:lpstr>
      <vt:lpstr>SAG DIE GEGENTEILE!</vt:lpstr>
      <vt:lpstr>SAG DIE GEGENTEILE!</vt:lpstr>
      <vt:lpstr>ERGÄNZE DIE SÄTZE!</vt:lpstr>
      <vt:lpstr>UND JETZT SCHON ALLEIN!</vt:lpstr>
      <vt:lpstr>Prezentace aplikace PowerPoint</vt:lpstr>
      <vt:lpstr>Prezentace aplikace PowerPoint</vt:lpstr>
      <vt:lpstr>Prezentace aplikace PowerPoint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 DIE GEGENTEILE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GEGENTEILE</dc:title>
  <dc:creator>Jechova</dc:creator>
  <cp:lastModifiedBy>Jechova</cp:lastModifiedBy>
  <cp:revision>67</cp:revision>
  <dcterms:created xsi:type="dcterms:W3CDTF">2014-01-25T16:55:05Z</dcterms:created>
  <dcterms:modified xsi:type="dcterms:W3CDTF">2014-02-22T14:53:35Z</dcterms:modified>
</cp:coreProperties>
</file>