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6" r:id="rId3"/>
    <p:sldId id="256" r:id="rId4"/>
    <p:sldId id="257" r:id="rId5"/>
    <p:sldId id="258" r:id="rId6"/>
    <p:sldId id="263" r:id="rId7"/>
    <p:sldId id="259" r:id="rId8"/>
    <p:sldId id="273" r:id="rId9"/>
    <p:sldId id="260" r:id="rId10"/>
    <p:sldId id="264" r:id="rId11"/>
    <p:sldId id="265" r:id="rId12"/>
    <p:sldId id="261" r:id="rId13"/>
    <p:sldId id="262" r:id="rId14"/>
    <p:sldId id="266" r:id="rId15"/>
    <p:sldId id="269" r:id="rId16"/>
    <p:sldId id="274" r:id="rId17"/>
    <p:sldId id="272" r:id="rId18"/>
    <p:sldId id="267" r:id="rId19"/>
    <p:sldId id="268" r:id="rId20"/>
    <p:sldId id="270" r:id="rId21"/>
    <p:sldId id="271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A702E"/>
    <a:srgbClr val="00B400"/>
    <a:srgbClr val="33CC33"/>
    <a:srgbClr val="B31F57"/>
    <a:srgbClr val="7EEAEA"/>
    <a:srgbClr val="AD403D"/>
    <a:srgbClr val="FF3399"/>
    <a:srgbClr val="CC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9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DBD0A-69D0-4B84-ACD0-CD77CA8A0D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F17DE7-75C7-4AE1-BCA4-D16F366FCCC9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sz="6100" dirty="0" smtClean="0"/>
            <a:t>   </a:t>
          </a:r>
          <a:r>
            <a:rPr lang="cs-CZ" sz="8000" b="1" baseline="0" dirty="0" smtClean="0">
              <a:solidFill>
                <a:schemeClr val="bg1"/>
              </a:solidFill>
            </a:rPr>
            <a:t>MEINE HOBBYS</a:t>
          </a:r>
          <a:endParaRPr lang="cs-CZ" sz="8000" b="1" baseline="0" dirty="0">
            <a:solidFill>
              <a:schemeClr val="bg1"/>
            </a:solidFill>
          </a:endParaRPr>
        </a:p>
      </dgm:t>
    </dgm:pt>
    <dgm:pt modelId="{2ABDA6A0-2463-46F6-8E7D-D618127E9FE9}" type="parTrans" cxnId="{6ABCB3E2-7986-426C-B0F8-6A7422AF87F7}">
      <dgm:prSet/>
      <dgm:spPr/>
      <dgm:t>
        <a:bodyPr/>
        <a:lstStyle/>
        <a:p>
          <a:endParaRPr lang="cs-CZ"/>
        </a:p>
      </dgm:t>
    </dgm:pt>
    <dgm:pt modelId="{36523B1B-9ADD-4390-8091-FC34175BAD9B}" type="sibTrans" cxnId="{6ABCB3E2-7986-426C-B0F8-6A7422AF87F7}">
      <dgm:prSet/>
      <dgm:spPr/>
      <dgm:t>
        <a:bodyPr/>
        <a:lstStyle/>
        <a:p>
          <a:endParaRPr lang="cs-CZ"/>
        </a:p>
      </dgm:t>
    </dgm:pt>
    <dgm:pt modelId="{D9E9AC4E-7536-4F1D-A6FC-01DD3BF1DD76}" type="pres">
      <dgm:prSet presAssocID="{96CDBD0A-69D0-4B84-ACD0-CD77CA8A0D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DA04E3A-56BF-4EAE-9890-D87A5BC47A72}" type="pres">
      <dgm:prSet presAssocID="{36F17DE7-75C7-4AE1-BCA4-D16F366FCCC9}" presName="parentText" presStyleLbl="node1" presStyleIdx="0" presStyleCnt="1" custLinFactNeighborX="-29" custLinFactNeighborY="1699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69B744E-7DB1-4048-A523-0DF0D24D371C}" type="presOf" srcId="{96CDBD0A-69D0-4B84-ACD0-CD77CA8A0D64}" destId="{D9E9AC4E-7536-4F1D-A6FC-01DD3BF1DD76}" srcOrd="0" destOrd="0" presId="urn:microsoft.com/office/officeart/2005/8/layout/vList2"/>
    <dgm:cxn modelId="{396ABE10-8C18-4264-978C-4FDD5FD6CE24}" type="presOf" srcId="{36F17DE7-75C7-4AE1-BCA4-D16F366FCCC9}" destId="{1DA04E3A-56BF-4EAE-9890-D87A5BC47A72}" srcOrd="0" destOrd="0" presId="urn:microsoft.com/office/officeart/2005/8/layout/vList2"/>
    <dgm:cxn modelId="{6ABCB3E2-7986-426C-B0F8-6A7422AF87F7}" srcId="{96CDBD0A-69D0-4B84-ACD0-CD77CA8A0D64}" destId="{36F17DE7-75C7-4AE1-BCA4-D16F366FCCC9}" srcOrd="0" destOrd="0" parTransId="{2ABDA6A0-2463-46F6-8E7D-D618127E9FE9}" sibTransId="{36523B1B-9ADD-4390-8091-FC34175BAD9B}"/>
    <dgm:cxn modelId="{CE0366E5-45FA-444F-AEEA-0DD9867CECFA}" type="presParOf" srcId="{D9E9AC4E-7536-4F1D-A6FC-01DD3BF1DD76}" destId="{1DA04E3A-56BF-4EAE-9890-D87A5BC47A72}" srcOrd="0" destOrd="0" presId="urn:microsoft.com/office/officeart/2005/8/layout/vList2"/>
  </dgm:cxnLst>
  <dgm:bg>
    <a:solidFill>
      <a:srgbClr val="92D050">
        <a:alpha val="6700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4CA5B1-74E6-446C-9AAD-797D18DA77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EADEFF-B088-47CE-9C3A-874DC2B8500A}">
      <dgm:prSet/>
      <dgm:spPr>
        <a:solidFill>
          <a:srgbClr val="FFC000"/>
        </a:solidFill>
      </dgm:spPr>
      <dgm:t>
        <a:bodyPr/>
        <a:lstStyle/>
        <a:p>
          <a:pPr rtl="0"/>
          <a:r>
            <a:rPr lang="cs-CZ" dirty="0" err="1" smtClean="0"/>
            <a:t>singen</a:t>
          </a:r>
          <a:r>
            <a:rPr lang="cs-CZ" dirty="0" smtClean="0"/>
            <a:t> = zpívat</a:t>
          </a:r>
          <a:endParaRPr lang="cs-CZ" dirty="0"/>
        </a:p>
      </dgm:t>
    </dgm:pt>
    <dgm:pt modelId="{51235C3E-4C1D-4F0F-A0DA-E1AB1B609BC3}" type="parTrans" cxnId="{7B691BA9-A9E5-4335-9551-4A1833AE3EDF}">
      <dgm:prSet/>
      <dgm:spPr/>
      <dgm:t>
        <a:bodyPr/>
        <a:lstStyle/>
        <a:p>
          <a:endParaRPr lang="cs-CZ"/>
        </a:p>
      </dgm:t>
    </dgm:pt>
    <dgm:pt modelId="{AAF70415-66BC-4B38-B66E-A7B7AC5499D3}" type="sibTrans" cxnId="{7B691BA9-A9E5-4335-9551-4A1833AE3EDF}">
      <dgm:prSet/>
      <dgm:spPr/>
      <dgm:t>
        <a:bodyPr/>
        <a:lstStyle/>
        <a:p>
          <a:endParaRPr lang="cs-CZ"/>
        </a:p>
      </dgm:t>
    </dgm:pt>
    <dgm:pt modelId="{EEA5B3D1-3021-4451-87C7-69CD669F7D3F}" type="pres">
      <dgm:prSet presAssocID="{214CA5B1-74E6-446C-9AAD-797D18DA77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AE2E232-E682-47CE-A8D5-05A1303A726B}" type="pres">
      <dgm:prSet presAssocID="{02EADEFF-B088-47CE-9C3A-874DC2B850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C1D12C-908B-4267-9289-4044B25DFF45}" type="presOf" srcId="{214CA5B1-74E6-446C-9AAD-797D18DA77E2}" destId="{EEA5B3D1-3021-4451-87C7-69CD669F7D3F}" srcOrd="0" destOrd="0" presId="urn:microsoft.com/office/officeart/2005/8/layout/vList2"/>
    <dgm:cxn modelId="{7B691BA9-A9E5-4335-9551-4A1833AE3EDF}" srcId="{214CA5B1-74E6-446C-9AAD-797D18DA77E2}" destId="{02EADEFF-B088-47CE-9C3A-874DC2B8500A}" srcOrd="0" destOrd="0" parTransId="{51235C3E-4C1D-4F0F-A0DA-E1AB1B609BC3}" sibTransId="{AAF70415-66BC-4B38-B66E-A7B7AC5499D3}"/>
    <dgm:cxn modelId="{6E475D3A-4BB4-467B-811C-A8B6E5D69C64}" type="presOf" srcId="{02EADEFF-B088-47CE-9C3A-874DC2B8500A}" destId="{CAE2E232-E682-47CE-A8D5-05A1303A726B}" srcOrd="0" destOrd="0" presId="urn:microsoft.com/office/officeart/2005/8/layout/vList2"/>
    <dgm:cxn modelId="{737BE24B-5AB0-4991-BEF2-298F47BD8DD8}" type="presParOf" srcId="{EEA5B3D1-3021-4451-87C7-69CD669F7D3F}" destId="{CAE2E232-E682-47CE-A8D5-05A1303A72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DEAC5C-F0FA-430B-A604-D9A2B04DB4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D6EE7C-B9F7-4889-8663-4FB077D28BA2}">
      <dgm:prSet/>
      <dgm:spPr>
        <a:solidFill>
          <a:srgbClr val="FFC000"/>
        </a:solidFill>
      </dgm:spPr>
      <dgm:t>
        <a:bodyPr/>
        <a:lstStyle/>
        <a:p>
          <a:pPr rtl="0"/>
          <a:r>
            <a:rPr lang="cs-CZ" dirty="0" err="1" smtClean="0"/>
            <a:t>das</a:t>
          </a:r>
          <a:r>
            <a:rPr lang="cs-CZ" dirty="0" smtClean="0"/>
            <a:t> </a:t>
          </a:r>
          <a:r>
            <a:rPr lang="cs-CZ" dirty="0" err="1" smtClean="0"/>
            <a:t>Singen</a:t>
          </a:r>
          <a:r>
            <a:rPr lang="cs-CZ" dirty="0" smtClean="0"/>
            <a:t> = zpívání</a:t>
          </a:r>
          <a:endParaRPr lang="cs-CZ" dirty="0"/>
        </a:p>
      </dgm:t>
    </dgm:pt>
    <dgm:pt modelId="{B971D27F-64DE-4CCD-9B55-E8BF1717DD80}" type="parTrans" cxnId="{E1B7576C-46EB-4B8A-9FD0-86DDF32A0E84}">
      <dgm:prSet/>
      <dgm:spPr/>
      <dgm:t>
        <a:bodyPr/>
        <a:lstStyle/>
        <a:p>
          <a:endParaRPr lang="cs-CZ"/>
        </a:p>
      </dgm:t>
    </dgm:pt>
    <dgm:pt modelId="{436B66CE-4979-4015-9F77-C054A13C4D0F}" type="sibTrans" cxnId="{E1B7576C-46EB-4B8A-9FD0-86DDF32A0E84}">
      <dgm:prSet/>
      <dgm:spPr/>
      <dgm:t>
        <a:bodyPr/>
        <a:lstStyle/>
        <a:p>
          <a:endParaRPr lang="cs-CZ"/>
        </a:p>
      </dgm:t>
    </dgm:pt>
    <dgm:pt modelId="{C2EBB5E5-E35C-4749-AA18-858C9EA41012}" type="pres">
      <dgm:prSet presAssocID="{BCDEAC5C-F0FA-430B-A604-D9A2B04DB4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89E361D-9B28-422A-BD6A-7FCF086CC7DE}" type="pres">
      <dgm:prSet presAssocID="{CED6EE7C-B9F7-4889-8663-4FB077D28BA2}" presName="parentText" presStyleLbl="node1" presStyleIdx="0" presStyleCnt="1" custLinFactNeighborX="3957" custLinFactNeighborY="-88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403275-816A-4F0D-A7D2-B2B2B33D9D8C}" type="presOf" srcId="{CED6EE7C-B9F7-4889-8663-4FB077D28BA2}" destId="{489E361D-9B28-422A-BD6A-7FCF086CC7DE}" srcOrd="0" destOrd="0" presId="urn:microsoft.com/office/officeart/2005/8/layout/vList2"/>
    <dgm:cxn modelId="{E1B7576C-46EB-4B8A-9FD0-86DDF32A0E84}" srcId="{BCDEAC5C-F0FA-430B-A604-D9A2B04DB47E}" destId="{CED6EE7C-B9F7-4889-8663-4FB077D28BA2}" srcOrd="0" destOrd="0" parTransId="{B971D27F-64DE-4CCD-9B55-E8BF1717DD80}" sibTransId="{436B66CE-4979-4015-9F77-C054A13C4D0F}"/>
    <dgm:cxn modelId="{79742F5F-FF42-4B9D-B078-BD905D576B04}" type="presOf" srcId="{BCDEAC5C-F0FA-430B-A604-D9A2B04DB47E}" destId="{C2EBB5E5-E35C-4749-AA18-858C9EA41012}" srcOrd="0" destOrd="0" presId="urn:microsoft.com/office/officeart/2005/8/layout/vList2"/>
    <dgm:cxn modelId="{FE11A7FD-FB36-4E3B-BA36-C926E2A88AE8}" type="presParOf" srcId="{C2EBB5E5-E35C-4749-AA18-858C9EA41012}" destId="{489E361D-9B28-422A-BD6A-7FCF086CC7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595D79-092F-44F5-9B40-D5FB228313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D5210E2-6D91-40C8-A64A-4DE0261DF22C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err="1" smtClean="0"/>
            <a:t>malen</a:t>
          </a:r>
          <a:r>
            <a:rPr lang="cs-CZ" dirty="0" smtClean="0"/>
            <a:t> = malovat</a:t>
          </a:r>
          <a:endParaRPr lang="cs-CZ" dirty="0"/>
        </a:p>
      </dgm:t>
    </dgm:pt>
    <dgm:pt modelId="{D6C62A99-0298-4D7E-A23A-7A18FBA7076C}" type="parTrans" cxnId="{DB218441-BBDF-4D9B-A0A3-04DF6A758D51}">
      <dgm:prSet/>
      <dgm:spPr/>
      <dgm:t>
        <a:bodyPr/>
        <a:lstStyle/>
        <a:p>
          <a:endParaRPr lang="cs-CZ"/>
        </a:p>
      </dgm:t>
    </dgm:pt>
    <dgm:pt modelId="{135E9556-8DAB-43EC-A935-3F3F9353871E}" type="sibTrans" cxnId="{DB218441-BBDF-4D9B-A0A3-04DF6A758D51}">
      <dgm:prSet/>
      <dgm:spPr/>
      <dgm:t>
        <a:bodyPr/>
        <a:lstStyle/>
        <a:p>
          <a:endParaRPr lang="cs-CZ"/>
        </a:p>
      </dgm:t>
    </dgm:pt>
    <dgm:pt modelId="{C55D823D-88BE-466A-89C2-4CB994E0B7C4}" type="pres">
      <dgm:prSet presAssocID="{ED595D79-092F-44F5-9B40-D5FB228313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A522D9F-D423-42B3-8AFF-A22CB040A0E4}" type="pres">
      <dgm:prSet presAssocID="{9D5210E2-6D91-40C8-A64A-4DE0261DF22C}" presName="parentText" presStyleLbl="node1" presStyleIdx="0" presStyleCnt="1" custLinFactNeighborX="-7843" custLinFactNeighborY="537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E2360A3-E15F-4F7F-842B-2F5761979C82}" type="presOf" srcId="{ED595D79-092F-44F5-9B40-D5FB228313AF}" destId="{C55D823D-88BE-466A-89C2-4CB994E0B7C4}" srcOrd="0" destOrd="0" presId="urn:microsoft.com/office/officeart/2005/8/layout/vList2"/>
    <dgm:cxn modelId="{A2BA7F56-A2AC-4735-A6CA-9225AB1938B6}" type="presOf" srcId="{9D5210E2-6D91-40C8-A64A-4DE0261DF22C}" destId="{2A522D9F-D423-42B3-8AFF-A22CB040A0E4}" srcOrd="0" destOrd="0" presId="urn:microsoft.com/office/officeart/2005/8/layout/vList2"/>
    <dgm:cxn modelId="{DB218441-BBDF-4D9B-A0A3-04DF6A758D51}" srcId="{ED595D79-092F-44F5-9B40-D5FB228313AF}" destId="{9D5210E2-6D91-40C8-A64A-4DE0261DF22C}" srcOrd="0" destOrd="0" parTransId="{D6C62A99-0298-4D7E-A23A-7A18FBA7076C}" sibTransId="{135E9556-8DAB-43EC-A935-3F3F9353871E}"/>
    <dgm:cxn modelId="{B17822E6-CE6E-4EB8-B3FE-8ABC3EAFE91A}" type="presParOf" srcId="{C55D823D-88BE-466A-89C2-4CB994E0B7C4}" destId="{2A522D9F-D423-42B3-8AFF-A22CB040A0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F121E6-0E28-4181-8E6E-B319984D46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21E1D2-5D57-4A5D-8C97-B1E289EF075F}">
      <dgm:prSet/>
      <dgm:spPr>
        <a:solidFill>
          <a:srgbClr val="92D050"/>
        </a:solidFill>
      </dgm:spPr>
      <dgm:t>
        <a:bodyPr/>
        <a:lstStyle/>
        <a:p>
          <a:pPr rtl="0"/>
          <a:r>
            <a:rPr lang="cs-CZ" dirty="0" err="1" smtClean="0"/>
            <a:t>das</a:t>
          </a:r>
          <a:r>
            <a:rPr lang="cs-CZ" dirty="0" smtClean="0"/>
            <a:t> Malen = malování</a:t>
          </a:r>
          <a:endParaRPr lang="cs-CZ" dirty="0"/>
        </a:p>
      </dgm:t>
    </dgm:pt>
    <dgm:pt modelId="{F5A906D0-2195-4266-AE88-EDA3F3B0DA09}" type="parTrans" cxnId="{4AE0EFBE-0A2B-4104-9015-AF7A503E5D97}">
      <dgm:prSet/>
      <dgm:spPr/>
      <dgm:t>
        <a:bodyPr/>
        <a:lstStyle/>
        <a:p>
          <a:endParaRPr lang="cs-CZ"/>
        </a:p>
      </dgm:t>
    </dgm:pt>
    <dgm:pt modelId="{E78CAAA2-0900-4EEC-BE95-6D2EFAB157F7}" type="sibTrans" cxnId="{4AE0EFBE-0A2B-4104-9015-AF7A503E5D97}">
      <dgm:prSet/>
      <dgm:spPr/>
      <dgm:t>
        <a:bodyPr/>
        <a:lstStyle/>
        <a:p>
          <a:endParaRPr lang="cs-CZ"/>
        </a:p>
      </dgm:t>
    </dgm:pt>
    <dgm:pt modelId="{B521E880-AD35-4756-89BE-398AEFCD298B}" type="pres">
      <dgm:prSet presAssocID="{C9F121E6-0E28-4181-8E6E-B319984D46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21D2B63-17BE-4EFD-A5A2-B1C1F8AD1D3C}" type="pres">
      <dgm:prSet presAssocID="{F821E1D2-5D57-4A5D-8C97-B1E289EF075F}" presName="parentText" presStyleLbl="node1" presStyleIdx="0" presStyleCnt="1" custLinFactNeighborY="654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AE0EFBE-0A2B-4104-9015-AF7A503E5D97}" srcId="{C9F121E6-0E28-4181-8E6E-B319984D4679}" destId="{F821E1D2-5D57-4A5D-8C97-B1E289EF075F}" srcOrd="0" destOrd="0" parTransId="{F5A906D0-2195-4266-AE88-EDA3F3B0DA09}" sibTransId="{E78CAAA2-0900-4EEC-BE95-6D2EFAB157F7}"/>
    <dgm:cxn modelId="{80DB16A8-7068-4759-8F8E-655C101D4DA4}" type="presOf" srcId="{F821E1D2-5D57-4A5D-8C97-B1E289EF075F}" destId="{821D2B63-17BE-4EFD-A5A2-B1C1F8AD1D3C}" srcOrd="0" destOrd="0" presId="urn:microsoft.com/office/officeart/2005/8/layout/vList2"/>
    <dgm:cxn modelId="{446C4323-3869-4164-BC37-0A7FA00E70C5}" type="presOf" srcId="{C9F121E6-0E28-4181-8E6E-B319984D4679}" destId="{B521E880-AD35-4756-89BE-398AEFCD298B}" srcOrd="0" destOrd="0" presId="urn:microsoft.com/office/officeart/2005/8/layout/vList2"/>
    <dgm:cxn modelId="{56599FE6-7595-45F6-AC14-4BE03AFA30ED}" type="presParOf" srcId="{B521E880-AD35-4756-89BE-398AEFCD298B}" destId="{821D2B63-17BE-4EFD-A5A2-B1C1F8AD1D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D45173-D155-4BE7-BBE0-DA2BB1357C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50233D2-0348-4F02-B760-34A08BA1820F}">
      <dgm:prSet custT="1"/>
      <dgm:spPr/>
      <dgm:t>
        <a:bodyPr/>
        <a:lstStyle/>
        <a:p>
          <a:pPr rtl="0"/>
          <a:r>
            <a:rPr lang="cs-CZ" sz="3600" dirty="0" smtClean="0"/>
            <a:t>SPRICH MIT DEINEM PARTNER!</a:t>
          </a:r>
          <a:endParaRPr lang="cs-CZ" sz="3600" dirty="0"/>
        </a:p>
      </dgm:t>
    </dgm:pt>
    <dgm:pt modelId="{36B9CC36-942D-4B45-9BE6-F99FF2227B95}" type="parTrans" cxnId="{B8D30935-B648-446B-9C34-31AA4B254CCD}">
      <dgm:prSet/>
      <dgm:spPr/>
      <dgm:t>
        <a:bodyPr/>
        <a:lstStyle/>
        <a:p>
          <a:endParaRPr lang="cs-CZ"/>
        </a:p>
      </dgm:t>
    </dgm:pt>
    <dgm:pt modelId="{65110318-61F0-45E5-90F3-268D7CB6A381}" type="sibTrans" cxnId="{B8D30935-B648-446B-9C34-31AA4B254CCD}">
      <dgm:prSet/>
      <dgm:spPr/>
      <dgm:t>
        <a:bodyPr/>
        <a:lstStyle/>
        <a:p>
          <a:endParaRPr lang="cs-CZ"/>
        </a:p>
      </dgm:t>
    </dgm:pt>
    <dgm:pt modelId="{16344117-D38E-4C4D-BB48-E4F1DA9330FD}" type="pres">
      <dgm:prSet presAssocID="{18D45173-D155-4BE7-BBE0-DA2BB1357C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43F64FA-35EA-4851-8BFC-B5A83033140C}" type="pres">
      <dgm:prSet presAssocID="{050233D2-0348-4F02-B760-34A08BA1820F}" presName="parentText" presStyleLbl="node1" presStyleIdx="0" presStyleCnt="1" custScaleX="79001" custScaleY="65699" custLinFactY="-23596" custLinFactNeighborX="-33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8D30935-B648-446B-9C34-31AA4B254CCD}" srcId="{18D45173-D155-4BE7-BBE0-DA2BB1357C41}" destId="{050233D2-0348-4F02-B760-34A08BA1820F}" srcOrd="0" destOrd="0" parTransId="{36B9CC36-942D-4B45-9BE6-F99FF2227B95}" sibTransId="{65110318-61F0-45E5-90F3-268D7CB6A381}"/>
    <dgm:cxn modelId="{5B60B9EC-9CAE-4F6B-B563-A93DCD1FADD3}" type="presOf" srcId="{050233D2-0348-4F02-B760-34A08BA1820F}" destId="{D43F64FA-35EA-4851-8BFC-B5A83033140C}" srcOrd="0" destOrd="0" presId="urn:microsoft.com/office/officeart/2005/8/layout/vList2"/>
    <dgm:cxn modelId="{CA51BD30-90BA-4904-B840-498316724EC6}" type="presOf" srcId="{18D45173-D155-4BE7-BBE0-DA2BB1357C41}" destId="{16344117-D38E-4C4D-BB48-E4F1DA9330FD}" srcOrd="0" destOrd="0" presId="urn:microsoft.com/office/officeart/2005/8/layout/vList2"/>
    <dgm:cxn modelId="{60736975-AA72-4FD7-A13C-7B74ECBE68B5}" type="presParOf" srcId="{16344117-D38E-4C4D-BB48-E4F1DA9330FD}" destId="{D43F64FA-35EA-4851-8BFC-B5A8303314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79833B-1558-4FBD-9D6D-2D3DB4D2718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F207268-D5C0-46CE-805E-06A755B5EB0E}">
      <dgm:prSet custT="1"/>
      <dgm:spPr/>
      <dgm:t>
        <a:bodyPr/>
        <a:lstStyle/>
        <a:p>
          <a:pPr rtl="0"/>
          <a:r>
            <a:rPr lang="cs-CZ" sz="4000" dirty="0" smtClean="0"/>
            <a:t>ICH MAG SPORT UND DU?</a:t>
          </a:r>
          <a:endParaRPr lang="cs-CZ" sz="4000" dirty="0"/>
        </a:p>
      </dgm:t>
    </dgm:pt>
    <dgm:pt modelId="{B2413FB1-A4F0-422F-9073-A6ED976D8FAF}" type="parTrans" cxnId="{5845B559-3F8D-4829-AF9F-641DA0481D8D}">
      <dgm:prSet/>
      <dgm:spPr/>
      <dgm:t>
        <a:bodyPr/>
        <a:lstStyle/>
        <a:p>
          <a:endParaRPr lang="cs-CZ"/>
        </a:p>
      </dgm:t>
    </dgm:pt>
    <dgm:pt modelId="{D4791E62-B0CA-44CC-B759-B2E87EC1A13D}" type="sibTrans" cxnId="{5845B559-3F8D-4829-AF9F-641DA0481D8D}">
      <dgm:prSet/>
      <dgm:spPr/>
      <dgm:t>
        <a:bodyPr/>
        <a:lstStyle/>
        <a:p>
          <a:endParaRPr lang="cs-CZ"/>
        </a:p>
      </dgm:t>
    </dgm:pt>
    <dgm:pt modelId="{009E75ED-02C2-472A-9602-6034FABBD393}" type="pres">
      <dgm:prSet presAssocID="{B879833B-1558-4FBD-9D6D-2D3DB4D271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0DCB6F-AFEE-4721-ACAB-17449AB36783}" type="pres">
      <dgm:prSet presAssocID="{AF207268-D5C0-46CE-805E-06A755B5EB0E}" presName="parentText" presStyleLbl="node1" presStyleIdx="0" presStyleCnt="1" custScaleY="168753" custLinFactNeighborY="2398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45B559-3F8D-4829-AF9F-641DA0481D8D}" srcId="{B879833B-1558-4FBD-9D6D-2D3DB4D2718B}" destId="{AF207268-D5C0-46CE-805E-06A755B5EB0E}" srcOrd="0" destOrd="0" parTransId="{B2413FB1-A4F0-422F-9073-A6ED976D8FAF}" sibTransId="{D4791E62-B0CA-44CC-B759-B2E87EC1A13D}"/>
    <dgm:cxn modelId="{EBF9CD75-7F1F-4A1A-98C2-1C0ABD53906C}" type="presOf" srcId="{B879833B-1558-4FBD-9D6D-2D3DB4D2718B}" destId="{009E75ED-02C2-472A-9602-6034FABBD393}" srcOrd="0" destOrd="0" presId="urn:microsoft.com/office/officeart/2005/8/layout/vList2"/>
    <dgm:cxn modelId="{A2BD31DE-758D-48C8-85D3-395F30C541AB}" type="presOf" srcId="{AF207268-D5C0-46CE-805E-06A755B5EB0E}" destId="{890DCB6F-AFEE-4721-ACAB-17449AB36783}" srcOrd="0" destOrd="0" presId="urn:microsoft.com/office/officeart/2005/8/layout/vList2"/>
    <dgm:cxn modelId="{A7C96837-0E1B-4C39-9CE5-C543D57733F4}" type="presParOf" srcId="{009E75ED-02C2-472A-9602-6034FABBD393}" destId="{890DCB6F-AFEE-4721-ACAB-17449AB367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7B7A6-10B0-4CF7-83A7-0F403AAAC0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F743AF4-077F-49DF-B1F5-61E3A1A6EE3D}">
      <dgm:prSet/>
      <dgm:spPr/>
      <dgm:t>
        <a:bodyPr/>
        <a:lstStyle/>
        <a:p>
          <a:pPr rtl="0"/>
          <a:r>
            <a:rPr lang="cs-CZ" dirty="0" smtClean="0">
              <a:hlinkClick xmlns:r="http://schemas.openxmlformats.org/officeDocument/2006/relationships" r:id="rId1" action="ppaction://hlinksldjump"/>
            </a:rPr>
            <a:t>DIE SPORTARTEN</a:t>
          </a:r>
          <a:endParaRPr lang="cs-CZ" dirty="0"/>
        </a:p>
      </dgm:t>
    </dgm:pt>
    <dgm:pt modelId="{D18940AC-50A6-41DA-AB1E-F0D41D7408FC}" type="parTrans" cxnId="{539D6C4C-2A49-4276-8A7E-8661A74A5E0E}">
      <dgm:prSet/>
      <dgm:spPr/>
      <dgm:t>
        <a:bodyPr/>
        <a:lstStyle/>
        <a:p>
          <a:endParaRPr lang="cs-CZ"/>
        </a:p>
      </dgm:t>
    </dgm:pt>
    <dgm:pt modelId="{9ACC3E88-260A-4A52-AF0E-040BBB12F8C3}" type="sibTrans" cxnId="{539D6C4C-2A49-4276-8A7E-8661A74A5E0E}">
      <dgm:prSet/>
      <dgm:spPr/>
      <dgm:t>
        <a:bodyPr/>
        <a:lstStyle/>
        <a:p>
          <a:endParaRPr lang="cs-CZ"/>
        </a:p>
      </dgm:t>
    </dgm:pt>
    <dgm:pt modelId="{CB7DC3C8-F80A-45E1-9281-3F898B20C465}" type="pres">
      <dgm:prSet presAssocID="{E477B7A6-10B0-4CF7-83A7-0F403AAAC0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3F38643-786A-47CA-88FF-F077418D1166}" type="pres">
      <dgm:prSet presAssocID="{BF743AF4-077F-49DF-B1F5-61E3A1A6EE3D}" presName="parentText" presStyleLbl="node1" presStyleIdx="0" presStyleCnt="1" custLinFactNeighborY="-1098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9D6C4C-2A49-4276-8A7E-8661A74A5E0E}" srcId="{E477B7A6-10B0-4CF7-83A7-0F403AAAC01C}" destId="{BF743AF4-077F-49DF-B1F5-61E3A1A6EE3D}" srcOrd="0" destOrd="0" parTransId="{D18940AC-50A6-41DA-AB1E-F0D41D7408FC}" sibTransId="{9ACC3E88-260A-4A52-AF0E-040BBB12F8C3}"/>
    <dgm:cxn modelId="{FE97F2EB-8295-41BE-888A-ADEF51CD087B}" type="presOf" srcId="{E477B7A6-10B0-4CF7-83A7-0F403AAAC01C}" destId="{CB7DC3C8-F80A-45E1-9281-3F898B20C465}" srcOrd="0" destOrd="0" presId="urn:microsoft.com/office/officeart/2005/8/layout/vList2"/>
    <dgm:cxn modelId="{C2FC03B0-2866-461B-BB7B-42C495A28406}" type="presOf" srcId="{BF743AF4-077F-49DF-B1F5-61E3A1A6EE3D}" destId="{B3F38643-786A-47CA-88FF-F077418D1166}" srcOrd="0" destOrd="0" presId="urn:microsoft.com/office/officeart/2005/8/layout/vList2"/>
    <dgm:cxn modelId="{55EB95E7-CDDB-4BF6-BF62-FD9A28512391}" type="presParOf" srcId="{CB7DC3C8-F80A-45E1-9281-3F898B20C465}" destId="{B3F38643-786A-47CA-88FF-F077418D11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7735C-50DD-483E-97B1-D60A9FACCB7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80026501-3200-4AEB-9175-A928D5C78F4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smtClean="0">
              <a:hlinkClick xmlns:r="http://schemas.openxmlformats.org/officeDocument/2006/relationships" r:id="rId1" action="ppaction://hlinksldjump"/>
            </a:rPr>
            <a:t>INSTRUMENTE SPIELEN</a:t>
          </a:r>
          <a:endParaRPr lang="cs-CZ" dirty="0"/>
        </a:p>
      </dgm:t>
    </dgm:pt>
    <dgm:pt modelId="{5CE530D1-CD41-4733-BFD5-8F44B2AE0E91}" type="parTrans" cxnId="{B6B54733-0488-4C39-92F3-D8931ABF4F88}">
      <dgm:prSet/>
      <dgm:spPr/>
      <dgm:t>
        <a:bodyPr/>
        <a:lstStyle/>
        <a:p>
          <a:endParaRPr lang="cs-CZ"/>
        </a:p>
      </dgm:t>
    </dgm:pt>
    <dgm:pt modelId="{BC1268CE-9B54-448A-91BC-21FBEF7A36A1}" type="sibTrans" cxnId="{B6B54733-0488-4C39-92F3-D8931ABF4F88}">
      <dgm:prSet/>
      <dgm:spPr/>
      <dgm:t>
        <a:bodyPr/>
        <a:lstStyle/>
        <a:p>
          <a:endParaRPr lang="cs-CZ"/>
        </a:p>
      </dgm:t>
    </dgm:pt>
    <dgm:pt modelId="{6C027B65-3D31-46A6-91D3-6328A108E69A}" type="pres">
      <dgm:prSet presAssocID="{3D67735C-50DD-483E-97B1-D60A9FACCB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FA683E0-4399-423A-8FEA-30F7660F4D11}" type="pres">
      <dgm:prSet presAssocID="{80026501-3200-4AEB-9175-A928D5C78F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8A1FBCB-6BEA-4E12-A373-C6DB5943E8A3}" type="presOf" srcId="{3D67735C-50DD-483E-97B1-D60A9FACCB78}" destId="{6C027B65-3D31-46A6-91D3-6328A108E69A}" srcOrd="0" destOrd="0" presId="urn:microsoft.com/office/officeart/2005/8/layout/vList2"/>
    <dgm:cxn modelId="{3F5E1A4A-5CF0-4AA9-912E-AB167F5E6534}" type="presOf" srcId="{80026501-3200-4AEB-9175-A928D5C78F4E}" destId="{FFA683E0-4399-423A-8FEA-30F7660F4D11}" srcOrd="0" destOrd="0" presId="urn:microsoft.com/office/officeart/2005/8/layout/vList2"/>
    <dgm:cxn modelId="{B6B54733-0488-4C39-92F3-D8931ABF4F88}" srcId="{3D67735C-50DD-483E-97B1-D60A9FACCB78}" destId="{80026501-3200-4AEB-9175-A928D5C78F4E}" srcOrd="0" destOrd="0" parTransId="{5CE530D1-CD41-4733-BFD5-8F44B2AE0E91}" sibTransId="{BC1268CE-9B54-448A-91BC-21FBEF7A36A1}"/>
    <dgm:cxn modelId="{82EB4E5C-3F37-48C6-9F75-410C27B2457C}" type="presParOf" srcId="{6C027B65-3D31-46A6-91D3-6328A108E69A}" destId="{FFA683E0-4399-423A-8FEA-30F7660F4D1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1459F2-92F4-4412-9BC0-567DEA9413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D2D5B3-0513-4B41-9703-00BE60956A3B}">
      <dgm:prSet custT="1"/>
      <dgm:spPr>
        <a:solidFill>
          <a:srgbClr val="FF7C80"/>
        </a:solidFill>
      </dgm:spPr>
      <dgm:t>
        <a:bodyPr/>
        <a:lstStyle/>
        <a:p>
          <a:pPr rtl="0"/>
          <a:r>
            <a:rPr lang="cs-CZ" sz="3600" b="0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cs-CZ" sz="3600" b="0" dirty="0" smtClean="0">
              <a:hlinkClick xmlns:r="http://schemas.openxmlformats.org/officeDocument/2006/relationships" r:id="rId2" action="ppaction://hlinksldjump"/>
            </a:rPr>
            <a:t>DIE KULTUR</a:t>
          </a:r>
          <a:endParaRPr lang="cs-CZ" sz="3600" b="0" dirty="0"/>
        </a:p>
      </dgm:t>
    </dgm:pt>
    <dgm:pt modelId="{8E65B749-5D31-4405-A454-E7DE6B612956}" type="parTrans" cxnId="{5AF6F8A3-39DA-4EA9-BB66-47E36628F72E}">
      <dgm:prSet/>
      <dgm:spPr/>
      <dgm:t>
        <a:bodyPr/>
        <a:lstStyle/>
        <a:p>
          <a:endParaRPr lang="cs-CZ"/>
        </a:p>
      </dgm:t>
    </dgm:pt>
    <dgm:pt modelId="{D4265BBB-6082-40D1-BDC8-85D1D2A7003E}" type="sibTrans" cxnId="{5AF6F8A3-39DA-4EA9-BB66-47E36628F72E}">
      <dgm:prSet/>
      <dgm:spPr/>
      <dgm:t>
        <a:bodyPr/>
        <a:lstStyle/>
        <a:p>
          <a:endParaRPr lang="cs-CZ"/>
        </a:p>
      </dgm:t>
    </dgm:pt>
    <dgm:pt modelId="{3BF50369-A2A9-4E56-890F-C20DA5070224}" type="pres">
      <dgm:prSet presAssocID="{DD1459F2-92F4-4412-9BC0-567DEA9413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EC1719F-97B4-4AB9-81AB-7A956A5E9AAD}" type="pres">
      <dgm:prSet presAssocID="{22D2D5B3-0513-4B41-9703-00BE60956A3B}" presName="parentText" presStyleLbl="node1" presStyleIdx="0" presStyleCnt="1" custScaleY="80906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F6F8A3-39DA-4EA9-BB66-47E36628F72E}" srcId="{DD1459F2-92F4-4412-9BC0-567DEA9413A0}" destId="{22D2D5B3-0513-4B41-9703-00BE60956A3B}" srcOrd="0" destOrd="0" parTransId="{8E65B749-5D31-4405-A454-E7DE6B612956}" sibTransId="{D4265BBB-6082-40D1-BDC8-85D1D2A7003E}"/>
    <dgm:cxn modelId="{A2E67895-1177-407A-AC21-5547E02AF47F}" type="presOf" srcId="{DD1459F2-92F4-4412-9BC0-567DEA9413A0}" destId="{3BF50369-A2A9-4E56-890F-C20DA5070224}" srcOrd="0" destOrd="0" presId="urn:microsoft.com/office/officeart/2005/8/layout/vList2"/>
    <dgm:cxn modelId="{757424B8-E552-4466-B1EF-2716C3DD4617}" type="presOf" srcId="{22D2D5B3-0513-4B41-9703-00BE60956A3B}" destId="{EEC1719F-97B4-4AB9-81AB-7A956A5E9AAD}" srcOrd="0" destOrd="0" presId="urn:microsoft.com/office/officeart/2005/8/layout/vList2"/>
    <dgm:cxn modelId="{C0F6017A-C8F0-4294-A60B-6B6066446D68}" type="presParOf" srcId="{3BF50369-A2A9-4E56-890F-C20DA5070224}" destId="{EEC1719F-97B4-4AB9-81AB-7A956A5E9A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7DCB5-58E2-4A97-84FB-B37134BFFD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cs-CZ"/>
        </a:p>
      </dgm:t>
    </dgm:pt>
    <dgm:pt modelId="{CEA69CC8-22B4-4ADA-92F5-E83CFFB6DDCF}">
      <dgm:prSet custT="1"/>
      <dgm:spPr/>
      <dgm:t>
        <a:bodyPr/>
        <a:lstStyle/>
        <a:p>
          <a:pPr rtl="0"/>
          <a:r>
            <a:rPr lang="cs-CZ" sz="3600" dirty="0" smtClean="0">
              <a:hlinkClick xmlns:r="http://schemas.openxmlformats.org/officeDocument/2006/relationships" r:id="rId1" action="ppaction://hlinksldjump"/>
            </a:rPr>
            <a:t>DIE ANDEREN TÄTIGKEITEN</a:t>
          </a:r>
          <a:endParaRPr lang="cs-CZ" sz="3600" dirty="0"/>
        </a:p>
      </dgm:t>
    </dgm:pt>
    <dgm:pt modelId="{7CD5C5DB-DE38-40A8-BD69-EFF507F44D4B}" type="parTrans" cxnId="{25476C20-EAE9-468F-BAE6-5FB50EB6875B}">
      <dgm:prSet/>
      <dgm:spPr/>
      <dgm:t>
        <a:bodyPr/>
        <a:lstStyle/>
        <a:p>
          <a:endParaRPr lang="cs-CZ"/>
        </a:p>
      </dgm:t>
    </dgm:pt>
    <dgm:pt modelId="{4F5F8042-A43A-44C4-9770-EDAADAC83E9B}" type="sibTrans" cxnId="{25476C20-EAE9-468F-BAE6-5FB50EB6875B}">
      <dgm:prSet/>
      <dgm:spPr/>
      <dgm:t>
        <a:bodyPr/>
        <a:lstStyle/>
        <a:p>
          <a:endParaRPr lang="cs-CZ"/>
        </a:p>
      </dgm:t>
    </dgm:pt>
    <dgm:pt modelId="{2A759EB7-6E3B-478F-9530-E57963768E48}" type="pres">
      <dgm:prSet presAssocID="{DF97DCB5-58E2-4A97-84FB-B37134BFF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A0A7EA1-C1E8-45D1-BEB5-926A2E385EA8}" type="pres">
      <dgm:prSet presAssocID="{CEA69CC8-22B4-4ADA-92F5-E83CFFB6DDCF}" presName="parentText" presStyleLbl="node1" presStyleIdx="0" presStyleCnt="1" custLinFactNeighborY="-917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2E9A509-0921-480B-A62F-1866D12FB2DE}" type="presOf" srcId="{CEA69CC8-22B4-4ADA-92F5-E83CFFB6DDCF}" destId="{2A0A7EA1-C1E8-45D1-BEB5-926A2E385EA8}" srcOrd="0" destOrd="0" presId="urn:microsoft.com/office/officeart/2005/8/layout/vList2"/>
    <dgm:cxn modelId="{C6BFC1B6-6042-4A6C-BCE0-1662BE96E702}" type="presOf" srcId="{DF97DCB5-58E2-4A97-84FB-B37134BFFD46}" destId="{2A759EB7-6E3B-478F-9530-E57963768E48}" srcOrd="0" destOrd="0" presId="urn:microsoft.com/office/officeart/2005/8/layout/vList2"/>
    <dgm:cxn modelId="{25476C20-EAE9-468F-BAE6-5FB50EB6875B}" srcId="{DF97DCB5-58E2-4A97-84FB-B37134BFFD46}" destId="{CEA69CC8-22B4-4ADA-92F5-E83CFFB6DDCF}" srcOrd="0" destOrd="0" parTransId="{7CD5C5DB-DE38-40A8-BD69-EFF507F44D4B}" sibTransId="{4F5F8042-A43A-44C4-9770-EDAADAC83E9B}"/>
    <dgm:cxn modelId="{C78943E6-26DB-45C6-ABC8-6A947147555D}" type="presParOf" srcId="{2A759EB7-6E3B-478F-9530-E57963768E48}" destId="{2A0A7EA1-C1E8-45D1-BEB5-926A2E385E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073E25-4354-4AE6-A5A7-D52DDCB9B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C449106-E402-400A-A895-1E5410C722BD}">
      <dgm:prSet/>
      <dgm:spPr/>
      <dgm:t>
        <a:bodyPr/>
        <a:lstStyle/>
        <a:p>
          <a:pPr rtl="0"/>
          <a:r>
            <a:rPr lang="cs-CZ" b="1" dirty="0" err="1" smtClean="0"/>
            <a:t>die</a:t>
          </a:r>
          <a:r>
            <a:rPr lang="cs-CZ" b="1" dirty="0" smtClean="0"/>
            <a:t> </a:t>
          </a:r>
          <a:r>
            <a:rPr lang="cs-CZ" b="1" dirty="0" err="1" smtClean="0"/>
            <a:t>Gitarre</a:t>
          </a:r>
          <a:r>
            <a:rPr lang="cs-CZ" b="1" dirty="0" smtClean="0"/>
            <a:t> - kytara</a:t>
          </a:r>
          <a:endParaRPr lang="cs-CZ" dirty="0"/>
        </a:p>
      </dgm:t>
    </dgm:pt>
    <dgm:pt modelId="{EF852976-50F4-4A4A-A9FC-70436E121FFB}" type="parTrans" cxnId="{C34EB4C0-63F4-4DE0-985C-0E158B9FF0E0}">
      <dgm:prSet/>
      <dgm:spPr/>
      <dgm:t>
        <a:bodyPr/>
        <a:lstStyle/>
        <a:p>
          <a:endParaRPr lang="cs-CZ"/>
        </a:p>
      </dgm:t>
    </dgm:pt>
    <dgm:pt modelId="{865CFD4B-ACB4-4A8A-B141-5DDCC4CCEFBA}" type="sibTrans" cxnId="{C34EB4C0-63F4-4DE0-985C-0E158B9FF0E0}">
      <dgm:prSet/>
      <dgm:spPr/>
      <dgm:t>
        <a:bodyPr/>
        <a:lstStyle/>
        <a:p>
          <a:endParaRPr lang="cs-CZ"/>
        </a:p>
      </dgm:t>
    </dgm:pt>
    <dgm:pt modelId="{ED3143CA-2742-457C-9988-0947E9F872B4}">
      <dgm:prSet/>
      <dgm:spPr/>
      <dgm:t>
        <a:bodyPr/>
        <a:lstStyle/>
        <a:p>
          <a:pPr rtl="0"/>
          <a:r>
            <a:rPr lang="cs-CZ" b="1" dirty="0" err="1" smtClean="0"/>
            <a:t>das</a:t>
          </a:r>
          <a:r>
            <a:rPr lang="cs-CZ" b="1" dirty="0" smtClean="0"/>
            <a:t> </a:t>
          </a:r>
          <a:r>
            <a:rPr lang="cs-CZ" b="1" dirty="0" err="1" smtClean="0"/>
            <a:t>Klavier</a:t>
          </a:r>
          <a:r>
            <a:rPr lang="cs-CZ" b="1" dirty="0" smtClean="0"/>
            <a:t> - klavír</a:t>
          </a:r>
          <a:endParaRPr lang="cs-CZ" dirty="0"/>
        </a:p>
      </dgm:t>
    </dgm:pt>
    <dgm:pt modelId="{C72B3BA7-07D1-4241-A77D-B62C554ECEE5}" type="parTrans" cxnId="{01FCEBE7-DA78-422F-8CD0-14BC1350C0BE}">
      <dgm:prSet/>
      <dgm:spPr/>
      <dgm:t>
        <a:bodyPr/>
        <a:lstStyle/>
        <a:p>
          <a:endParaRPr lang="cs-CZ"/>
        </a:p>
      </dgm:t>
    </dgm:pt>
    <dgm:pt modelId="{E21407B0-60FB-4126-B3C4-D601A9866CD9}" type="sibTrans" cxnId="{01FCEBE7-DA78-422F-8CD0-14BC1350C0BE}">
      <dgm:prSet/>
      <dgm:spPr/>
      <dgm:t>
        <a:bodyPr/>
        <a:lstStyle/>
        <a:p>
          <a:endParaRPr lang="cs-CZ"/>
        </a:p>
      </dgm:t>
    </dgm:pt>
    <dgm:pt modelId="{319DC89A-4D08-4EED-B10D-9B3975798F5D}">
      <dgm:prSet/>
      <dgm:spPr/>
      <dgm:t>
        <a:bodyPr/>
        <a:lstStyle/>
        <a:p>
          <a:pPr rtl="0"/>
          <a:r>
            <a:rPr lang="cs-CZ" b="1" dirty="0" err="1" smtClean="0"/>
            <a:t>die</a:t>
          </a:r>
          <a:r>
            <a:rPr lang="cs-CZ" b="1" dirty="0" smtClean="0"/>
            <a:t> </a:t>
          </a:r>
          <a:r>
            <a:rPr lang="cs-CZ" b="1" dirty="0" err="1" smtClean="0"/>
            <a:t>Flöte</a:t>
          </a:r>
          <a:r>
            <a:rPr lang="cs-CZ" b="1" dirty="0" smtClean="0"/>
            <a:t> - flétna</a:t>
          </a:r>
          <a:endParaRPr lang="cs-CZ" dirty="0"/>
        </a:p>
      </dgm:t>
    </dgm:pt>
    <dgm:pt modelId="{E289580A-A67C-4140-9C8F-A84BAB9E3CF6}" type="parTrans" cxnId="{49AC5168-3019-4E69-9756-B311A7737933}">
      <dgm:prSet/>
      <dgm:spPr/>
      <dgm:t>
        <a:bodyPr/>
        <a:lstStyle/>
        <a:p>
          <a:endParaRPr lang="cs-CZ"/>
        </a:p>
      </dgm:t>
    </dgm:pt>
    <dgm:pt modelId="{B7966EB0-9C2F-4FB3-8B99-5703CFAE20BB}" type="sibTrans" cxnId="{49AC5168-3019-4E69-9756-B311A7737933}">
      <dgm:prSet/>
      <dgm:spPr/>
      <dgm:t>
        <a:bodyPr/>
        <a:lstStyle/>
        <a:p>
          <a:endParaRPr lang="cs-CZ"/>
        </a:p>
      </dgm:t>
    </dgm:pt>
    <dgm:pt modelId="{38D84F4E-7F82-4FC8-BDEF-83D32F47024F}">
      <dgm:prSet/>
      <dgm:spPr/>
      <dgm:t>
        <a:bodyPr/>
        <a:lstStyle/>
        <a:p>
          <a:pPr rtl="0"/>
          <a:r>
            <a:rPr lang="cs-CZ" b="1" dirty="0" err="1" smtClean="0"/>
            <a:t>die</a:t>
          </a:r>
          <a:r>
            <a:rPr lang="cs-CZ" b="1" dirty="0" smtClean="0"/>
            <a:t> </a:t>
          </a:r>
          <a:r>
            <a:rPr lang="cs-CZ" b="1" dirty="0" err="1" smtClean="0"/>
            <a:t>Trommel</a:t>
          </a:r>
          <a:r>
            <a:rPr lang="cs-CZ" b="1" dirty="0" smtClean="0"/>
            <a:t> - buben</a:t>
          </a:r>
          <a:endParaRPr lang="cs-CZ" dirty="0"/>
        </a:p>
      </dgm:t>
    </dgm:pt>
    <dgm:pt modelId="{D04D2D9D-BAE7-4249-8540-6B15A0A8F7AD}" type="parTrans" cxnId="{E21276EB-1B8E-44BB-9EAA-3278CC86C923}">
      <dgm:prSet/>
      <dgm:spPr/>
      <dgm:t>
        <a:bodyPr/>
        <a:lstStyle/>
        <a:p>
          <a:endParaRPr lang="cs-CZ"/>
        </a:p>
      </dgm:t>
    </dgm:pt>
    <dgm:pt modelId="{E5770B81-211D-41FD-9B97-BFB54B73D986}" type="sibTrans" cxnId="{E21276EB-1B8E-44BB-9EAA-3278CC86C923}">
      <dgm:prSet/>
      <dgm:spPr/>
      <dgm:t>
        <a:bodyPr/>
        <a:lstStyle/>
        <a:p>
          <a:endParaRPr lang="cs-CZ"/>
        </a:p>
      </dgm:t>
    </dgm:pt>
    <dgm:pt modelId="{93A48CB4-D75B-463F-A7C9-9709923661D8}">
      <dgm:prSet/>
      <dgm:spPr/>
      <dgm:t>
        <a:bodyPr/>
        <a:lstStyle/>
        <a:p>
          <a:pPr rtl="0"/>
          <a:r>
            <a:rPr lang="cs-CZ" b="1" dirty="0" err="1" smtClean="0"/>
            <a:t>die</a:t>
          </a:r>
          <a:r>
            <a:rPr lang="cs-CZ" b="1" dirty="0" smtClean="0"/>
            <a:t> </a:t>
          </a:r>
          <a:r>
            <a:rPr lang="cs-CZ" b="1" dirty="0" err="1" smtClean="0"/>
            <a:t>Trompete</a:t>
          </a:r>
          <a:r>
            <a:rPr lang="cs-CZ" b="1" dirty="0" smtClean="0"/>
            <a:t> - trumpeta</a:t>
          </a:r>
          <a:endParaRPr lang="cs-CZ" dirty="0"/>
        </a:p>
      </dgm:t>
    </dgm:pt>
    <dgm:pt modelId="{7FD348BC-AB18-47DE-B125-E0DFA4395BFC}" type="parTrans" cxnId="{8E3DAE3A-C1C9-4B90-8F10-469255A355EF}">
      <dgm:prSet/>
      <dgm:spPr/>
      <dgm:t>
        <a:bodyPr/>
        <a:lstStyle/>
        <a:p>
          <a:endParaRPr lang="cs-CZ"/>
        </a:p>
      </dgm:t>
    </dgm:pt>
    <dgm:pt modelId="{22685333-028D-4772-ABB7-D6FF82849162}" type="sibTrans" cxnId="{8E3DAE3A-C1C9-4B90-8F10-469255A355EF}">
      <dgm:prSet/>
      <dgm:spPr/>
      <dgm:t>
        <a:bodyPr/>
        <a:lstStyle/>
        <a:p>
          <a:endParaRPr lang="cs-CZ"/>
        </a:p>
      </dgm:t>
    </dgm:pt>
    <dgm:pt modelId="{A6DA4732-1EC1-49FB-A551-69D2A8B9FF3C}">
      <dgm:prSet/>
      <dgm:spPr/>
      <dgm:t>
        <a:bodyPr/>
        <a:lstStyle/>
        <a:p>
          <a:pPr rtl="0"/>
          <a:r>
            <a:rPr lang="cs-CZ" b="1" dirty="0" err="1" smtClean="0"/>
            <a:t>die</a:t>
          </a:r>
          <a:r>
            <a:rPr lang="cs-CZ" b="1" dirty="0" smtClean="0"/>
            <a:t> </a:t>
          </a:r>
          <a:r>
            <a:rPr lang="cs-CZ" b="1" dirty="0" err="1" smtClean="0"/>
            <a:t>Geige</a:t>
          </a:r>
          <a:r>
            <a:rPr lang="cs-CZ" b="1" dirty="0" smtClean="0"/>
            <a:t> - housle</a:t>
          </a:r>
          <a:endParaRPr lang="cs-CZ" dirty="0"/>
        </a:p>
      </dgm:t>
    </dgm:pt>
    <dgm:pt modelId="{2329EAC3-81FB-4A48-8AE4-DD70BB0344A5}" type="parTrans" cxnId="{944E9F60-1561-4AB8-BFF4-F48859CEBC14}">
      <dgm:prSet/>
      <dgm:spPr/>
      <dgm:t>
        <a:bodyPr/>
        <a:lstStyle/>
        <a:p>
          <a:endParaRPr lang="cs-CZ"/>
        </a:p>
      </dgm:t>
    </dgm:pt>
    <dgm:pt modelId="{360731A8-48AC-46FF-87BA-3146D5ADEAE4}" type="sibTrans" cxnId="{944E9F60-1561-4AB8-BFF4-F48859CEBC14}">
      <dgm:prSet/>
      <dgm:spPr/>
      <dgm:t>
        <a:bodyPr/>
        <a:lstStyle/>
        <a:p>
          <a:endParaRPr lang="cs-CZ"/>
        </a:p>
      </dgm:t>
    </dgm:pt>
    <dgm:pt modelId="{6C8C26E7-4980-472E-B3FA-95608B1A678E}">
      <dgm:prSet/>
      <dgm:spPr/>
      <dgm:t>
        <a:bodyPr/>
        <a:lstStyle/>
        <a:p>
          <a:pPr rtl="0"/>
          <a:r>
            <a:rPr lang="cs-CZ" b="1" dirty="0" err="1" smtClean="0"/>
            <a:t>das</a:t>
          </a:r>
          <a:r>
            <a:rPr lang="cs-CZ" b="1" dirty="0" smtClean="0"/>
            <a:t> Piano - </a:t>
          </a:r>
          <a:r>
            <a:rPr lang="cs-CZ" b="1" dirty="0" err="1" smtClean="0"/>
            <a:t>piano</a:t>
          </a:r>
          <a:endParaRPr lang="cs-CZ" b="1" dirty="0"/>
        </a:p>
      </dgm:t>
    </dgm:pt>
    <dgm:pt modelId="{8527260F-689C-4E35-8D46-6BF3823678C6}" type="parTrans" cxnId="{8051EC4F-9A90-47AB-91CA-08C04FEB7565}">
      <dgm:prSet/>
      <dgm:spPr/>
      <dgm:t>
        <a:bodyPr/>
        <a:lstStyle/>
        <a:p>
          <a:endParaRPr lang="cs-CZ"/>
        </a:p>
      </dgm:t>
    </dgm:pt>
    <dgm:pt modelId="{A96C35E7-2E67-4089-9C65-68AC10574B81}" type="sibTrans" cxnId="{8051EC4F-9A90-47AB-91CA-08C04FEB7565}">
      <dgm:prSet/>
      <dgm:spPr/>
      <dgm:t>
        <a:bodyPr/>
        <a:lstStyle/>
        <a:p>
          <a:endParaRPr lang="cs-CZ"/>
        </a:p>
      </dgm:t>
    </dgm:pt>
    <dgm:pt modelId="{7EA7A77E-D4E0-44EC-951B-387A7BC46DC1}" type="pres">
      <dgm:prSet presAssocID="{59073E25-4354-4AE6-A5A7-D52DDCB9B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3F723B3-51BA-46C0-967D-A96ED99353C6}" type="pres">
      <dgm:prSet presAssocID="{0C449106-E402-400A-A895-1E5410C722B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C67A19-090F-405E-A7D6-10CF61D822CF}" type="pres">
      <dgm:prSet presAssocID="{865CFD4B-ACB4-4A8A-B141-5DDCC4CCEFBA}" presName="spacer" presStyleCnt="0"/>
      <dgm:spPr/>
    </dgm:pt>
    <dgm:pt modelId="{73C10843-BDE2-43AE-979C-043793082549}" type="pres">
      <dgm:prSet presAssocID="{ED3143CA-2742-457C-9988-0947E9F872B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F07EAD-10BE-49EE-9477-7883771824C5}" type="pres">
      <dgm:prSet presAssocID="{E21407B0-60FB-4126-B3C4-D601A9866CD9}" presName="spacer" presStyleCnt="0"/>
      <dgm:spPr/>
    </dgm:pt>
    <dgm:pt modelId="{CEC30201-E541-4A1F-AE1E-A6AB63B982D8}" type="pres">
      <dgm:prSet presAssocID="{319DC89A-4D08-4EED-B10D-9B3975798F5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2A5BC4-AF96-4D1B-94A3-3E3B4584CC1B}" type="pres">
      <dgm:prSet presAssocID="{B7966EB0-9C2F-4FB3-8B99-5703CFAE20BB}" presName="spacer" presStyleCnt="0"/>
      <dgm:spPr/>
    </dgm:pt>
    <dgm:pt modelId="{6C677D20-44B9-4A13-A9B6-6C3F6E510678}" type="pres">
      <dgm:prSet presAssocID="{38D84F4E-7F82-4FC8-BDEF-83D32F4702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B34547-4A48-4820-AC11-55340969AAD5}" type="pres">
      <dgm:prSet presAssocID="{E5770B81-211D-41FD-9B97-BFB54B73D986}" presName="spacer" presStyleCnt="0"/>
      <dgm:spPr/>
    </dgm:pt>
    <dgm:pt modelId="{6668BD06-2FBB-433A-A819-AF2B25A4A65D}" type="pres">
      <dgm:prSet presAssocID="{93A48CB4-D75B-463F-A7C9-9709923661D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CE6BC8-B7B6-41C9-99AC-8D8F4C048A10}" type="pres">
      <dgm:prSet presAssocID="{22685333-028D-4772-ABB7-D6FF82849162}" presName="spacer" presStyleCnt="0"/>
      <dgm:spPr/>
    </dgm:pt>
    <dgm:pt modelId="{8B549E3A-C4C2-4560-9E16-0D4BF0BA19BD}" type="pres">
      <dgm:prSet presAssocID="{A6DA4732-1EC1-49FB-A551-69D2A8B9FF3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19348E-A133-4E80-8D4C-F7794996CCA8}" type="pres">
      <dgm:prSet presAssocID="{360731A8-48AC-46FF-87BA-3146D5ADEAE4}" presName="spacer" presStyleCnt="0"/>
      <dgm:spPr/>
    </dgm:pt>
    <dgm:pt modelId="{C3C58D1A-DAF7-4F6E-A3EB-DA2376DE6AAF}" type="pres">
      <dgm:prSet presAssocID="{6C8C26E7-4980-472E-B3FA-95608B1A678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9B57E1-7514-4EBE-A53E-651B8E7FEF8C}" type="presOf" srcId="{ED3143CA-2742-457C-9988-0947E9F872B4}" destId="{73C10843-BDE2-43AE-979C-043793082549}" srcOrd="0" destOrd="0" presId="urn:microsoft.com/office/officeart/2005/8/layout/vList2"/>
    <dgm:cxn modelId="{49AC5168-3019-4E69-9756-B311A7737933}" srcId="{59073E25-4354-4AE6-A5A7-D52DDCB9B1FB}" destId="{319DC89A-4D08-4EED-B10D-9B3975798F5D}" srcOrd="2" destOrd="0" parTransId="{E289580A-A67C-4140-9C8F-A84BAB9E3CF6}" sibTransId="{B7966EB0-9C2F-4FB3-8B99-5703CFAE20BB}"/>
    <dgm:cxn modelId="{C34EB4C0-63F4-4DE0-985C-0E158B9FF0E0}" srcId="{59073E25-4354-4AE6-A5A7-D52DDCB9B1FB}" destId="{0C449106-E402-400A-A895-1E5410C722BD}" srcOrd="0" destOrd="0" parTransId="{EF852976-50F4-4A4A-A9FC-70436E121FFB}" sibTransId="{865CFD4B-ACB4-4A8A-B141-5DDCC4CCEFBA}"/>
    <dgm:cxn modelId="{5A09A77B-F12E-4344-B688-281DA7F94C74}" type="presOf" srcId="{319DC89A-4D08-4EED-B10D-9B3975798F5D}" destId="{CEC30201-E541-4A1F-AE1E-A6AB63B982D8}" srcOrd="0" destOrd="0" presId="urn:microsoft.com/office/officeart/2005/8/layout/vList2"/>
    <dgm:cxn modelId="{E12BF0B6-8AF9-461F-BD17-CB6FCC784C7C}" type="presOf" srcId="{59073E25-4354-4AE6-A5A7-D52DDCB9B1FB}" destId="{7EA7A77E-D4E0-44EC-951B-387A7BC46DC1}" srcOrd="0" destOrd="0" presId="urn:microsoft.com/office/officeart/2005/8/layout/vList2"/>
    <dgm:cxn modelId="{C59C5813-F6E3-4722-BBFC-3772A8F7E94E}" type="presOf" srcId="{38D84F4E-7F82-4FC8-BDEF-83D32F47024F}" destId="{6C677D20-44B9-4A13-A9B6-6C3F6E510678}" srcOrd="0" destOrd="0" presId="urn:microsoft.com/office/officeart/2005/8/layout/vList2"/>
    <dgm:cxn modelId="{55B3EA36-7FF0-4734-81DE-619F2B34B322}" type="presOf" srcId="{0C449106-E402-400A-A895-1E5410C722BD}" destId="{B3F723B3-51BA-46C0-967D-A96ED99353C6}" srcOrd="0" destOrd="0" presId="urn:microsoft.com/office/officeart/2005/8/layout/vList2"/>
    <dgm:cxn modelId="{4E6BD9A7-F3E8-40BF-B5C1-40E2FA551AB3}" type="presOf" srcId="{93A48CB4-D75B-463F-A7C9-9709923661D8}" destId="{6668BD06-2FBB-433A-A819-AF2B25A4A65D}" srcOrd="0" destOrd="0" presId="urn:microsoft.com/office/officeart/2005/8/layout/vList2"/>
    <dgm:cxn modelId="{F918F426-422D-4109-B78D-8DCEA00C2D8D}" type="presOf" srcId="{6C8C26E7-4980-472E-B3FA-95608B1A678E}" destId="{C3C58D1A-DAF7-4F6E-A3EB-DA2376DE6AAF}" srcOrd="0" destOrd="0" presId="urn:microsoft.com/office/officeart/2005/8/layout/vList2"/>
    <dgm:cxn modelId="{8E3DAE3A-C1C9-4B90-8F10-469255A355EF}" srcId="{59073E25-4354-4AE6-A5A7-D52DDCB9B1FB}" destId="{93A48CB4-D75B-463F-A7C9-9709923661D8}" srcOrd="4" destOrd="0" parTransId="{7FD348BC-AB18-47DE-B125-E0DFA4395BFC}" sibTransId="{22685333-028D-4772-ABB7-D6FF82849162}"/>
    <dgm:cxn modelId="{944E9F60-1561-4AB8-BFF4-F48859CEBC14}" srcId="{59073E25-4354-4AE6-A5A7-D52DDCB9B1FB}" destId="{A6DA4732-1EC1-49FB-A551-69D2A8B9FF3C}" srcOrd="5" destOrd="0" parTransId="{2329EAC3-81FB-4A48-8AE4-DD70BB0344A5}" sibTransId="{360731A8-48AC-46FF-87BA-3146D5ADEAE4}"/>
    <dgm:cxn modelId="{8051EC4F-9A90-47AB-91CA-08C04FEB7565}" srcId="{59073E25-4354-4AE6-A5A7-D52DDCB9B1FB}" destId="{6C8C26E7-4980-472E-B3FA-95608B1A678E}" srcOrd="6" destOrd="0" parTransId="{8527260F-689C-4E35-8D46-6BF3823678C6}" sibTransId="{A96C35E7-2E67-4089-9C65-68AC10574B81}"/>
    <dgm:cxn modelId="{E21276EB-1B8E-44BB-9EAA-3278CC86C923}" srcId="{59073E25-4354-4AE6-A5A7-D52DDCB9B1FB}" destId="{38D84F4E-7F82-4FC8-BDEF-83D32F47024F}" srcOrd="3" destOrd="0" parTransId="{D04D2D9D-BAE7-4249-8540-6B15A0A8F7AD}" sibTransId="{E5770B81-211D-41FD-9B97-BFB54B73D986}"/>
    <dgm:cxn modelId="{01FCEBE7-DA78-422F-8CD0-14BC1350C0BE}" srcId="{59073E25-4354-4AE6-A5A7-D52DDCB9B1FB}" destId="{ED3143CA-2742-457C-9988-0947E9F872B4}" srcOrd="1" destOrd="0" parTransId="{C72B3BA7-07D1-4241-A77D-B62C554ECEE5}" sibTransId="{E21407B0-60FB-4126-B3C4-D601A9866CD9}"/>
    <dgm:cxn modelId="{A44EE8AD-2EC8-48DC-A827-D372F6E3A3D1}" type="presOf" srcId="{A6DA4732-1EC1-49FB-A551-69D2A8B9FF3C}" destId="{8B549E3A-C4C2-4560-9E16-0D4BF0BA19BD}" srcOrd="0" destOrd="0" presId="urn:microsoft.com/office/officeart/2005/8/layout/vList2"/>
    <dgm:cxn modelId="{8BCED417-DE92-43D8-A746-B38DA2C76983}" type="presParOf" srcId="{7EA7A77E-D4E0-44EC-951B-387A7BC46DC1}" destId="{B3F723B3-51BA-46C0-967D-A96ED99353C6}" srcOrd="0" destOrd="0" presId="urn:microsoft.com/office/officeart/2005/8/layout/vList2"/>
    <dgm:cxn modelId="{EA9BCED6-3B6B-4643-BDAB-3E0D18228639}" type="presParOf" srcId="{7EA7A77E-D4E0-44EC-951B-387A7BC46DC1}" destId="{65C67A19-090F-405E-A7D6-10CF61D822CF}" srcOrd="1" destOrd="0" presId="urn:microsoft.com/office/officeart/2005/8/layout/vList2"/>
    <dgm:cxn modelId="{6BBDFC9C-2FC9-4DB7-8072-AF26383FDC93}" type="presParOf" srcId="{7EA7A77E-D4E0-44EC-951B-387A7BC46DC1}" destId="{73C10843-BDE2-43AE-979C-043793082549}" srcOrd="2" destOrd="0" presId="urn:microsoft.com/office/officeart/2005/8/layout/vList2"/>
    <dgm:cxn modelId="{06717D98-81B7-4C16-910C-1B116340BBDA}" type="presParOf" srcId="{7EA7A77E-D4E0-44EC-951B-387A7BC46DC1}" destId="{4AF07EAD-10BE-49EE-9477-7883771824C5}" srcOrd="3" destOrd="0" presId="urn:microsoft.com/office/officeart/2005/8/layout/vList2"/>
    <dgm:cxn modelId="{CE691675-9430-4136-9732-04A2881B34AB}" type="presParOf" srcId="{7EA7A77E-D4E0-44EC-951B-387A7BC46DC1}" destId="{CEC30201-E541-4A1F-AE1E-A6AB63B982D8}" srcOrd="4" destOrd="0" presId="urn:microsoft.com/office/officeart/2005/8/layout/vList2"/>
    <dgm:cxn modelId="{E941AD4F-6437-4971-AA5A-C80BD14A6FA2}" type="presParOf" srcId="{7EA7A77E-D4E0-44EC-951B-387A7BC46DC1}" destId="{E82A5BC4-AF96-4D1B-94A3-3E3B4584CC1B}" srcOrd="5" destOrd="0" presId="urn:microsoft.com/office/officeart/2005/8/layout/vList2"/>
    <dgm:cxn modelId="{E444C086-85AA-4274-B149-AE489DC5771A}" type="presParOf" srcId="{7EA7A77E-D4E0-44EC-951B-387A7BC46DC1}" destId="{6C677D20-44B9-4A13-A9B6-6C3F6E510678}" srcOrd="6" destOrd="0" presId="urn:microsoft.com/office/officeart/2005/8/layout/vList2"/>
    <dgm:cxn modelId="{D3A292AE-CE02-4F33-9319-7C986CE63167}" type="presParOf" srcId="{7EA7A77E-D4E0-44EC-951B-387A7BC46DC1}" destId="{1FB34547-4A48-4820-AC11-55340969AAD5}" srcOrd="7" destOrd="0" presId="urn:microsoft.com/office/officeart/2005/8/layout/vList2"/>
    <dgm:cxn modelId="{3FFF8EEB-A3C7-42B2-BF82-3DAC5D125F71}" type="presParOf" srcId="{7EA7A77E-D4E0-44EC-951B-387A7BC46DC1}" destId="{6668BD06-2FBB-433A-A819-AF2B25A4A65D}" srcOrd="8" destOrd="0" presId="urn:microsoft.com/office/officeart/2005/8/layout/vList2"/>
    <dgm:cxn modelId="{13887CF4-E777-4B8A-96E2-E8896A0BE05D}" type="presParOf" srcId="{7EA7A77E-D4E0-44EC-951B-387A7BC46DC1}" destId="{95CE6BC8-B7B6-41C9-99AC-8D8F4C048A10}" srcOrd="9" destOrd="0" presId="urn:microsoft.com/office/officeart/2005/8/layout/vList2"/>
    <dgm:cxn modelId="{27479FA5-E638-4C59-B4DE-3A20F69E8B28}" type="presParOf" srcId="{7EA7A77E-D4E0-44EC-951B-387A7BC46DC1}" destId="{8B549E3A-C4C2-4560-9E16-0D4BF0BA19BD}" srcOrd="10" destOrd="0" presId="urn:microsoft.com/office/officeart/2005/8/layout/vList2"/>
    <dgm:cxn modelId="{284AA9E7-E331-48CB-B247-5BCC4759A9DF}" type="presParOf" srcId="{7EA7A77E-D4E0-44EC-951B-387A7BC46DC1}" destId="{C519348E-A133-4E80-8D4C-F7794996CCA8}" srcOrd="11" destOrd="0" presId="urn:microsoft.com/office/officeart/2005/8/layout/vList2"/>
    <dgm:cxn modelId="{5704ACF5-5E48-428E-A6F8-2A5E5D372572}" type="presParOf" srcId="{7EA7A77E-D4E0-44EC-951B-387A7BC46DC1}" destId="{C3C58D1A-DAF7-4F6E-A3EB-DA2376DE6AA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DABDDD-C3F9-4807-81F9-F346FF4BC5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02A508F-2A59-4CD5-9B8C-1947F4BD834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cs-CZ" sz="3600" dirty="0" smtClean="0"/>
            <a:t>    KOHO CO? 4. PÁD</a:t>
          </a:r>
          <a:endParaRPr lang="cs-CZ" sz="3600" dirty="0"/>
        </a:p>
      </dgm:t>
    </dgm:pt>
    <dgm:pt modelId="{42691ED6-36AE-4664-8C84-20F02D5BD7AC}" type="parTrans" cxnId="{5DC611D2-2022-4767-A3E5-04138AAB1FC8}">
      <dgm:prSet/>
      <dgm:spPr/>
      <dgm:t>
        <a:bodyPr/>
        <a:lstStyle/>
        <a:p>
          <a:endParaRPr lang="cs-CZ"/>
        </a:p>
      </dgm:t>
    </dgm:pt>
    <dgm:pt modelId="{FB999270-BCC7-457B-8469-64743415F138}" type="sibTrans" cxnId="{5DC611D2-2022-4767-A3E5-04138AAB1FC8}">
      <dgm:prSet/>
      <dgm:spPr/>
      <dgm:t>
        <a:bodyPr/>
        <a:lstStyle/>
        <a:p>
          <a:endParaRPr lang="cs-CZ"/>
        </a:p>
      </dgm:t>
    </dgm:pt>
    <dgm:pt modelId="{ACA75F1E-EF5B-46A9-8FA0-04DB90BB0B2D}" type="pres">
      <dgm:prSet presAssocID="{EDDABDDD-C3F9-4807-81F9-F346FF4BC5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F95082A-0928-466C-B4E2-EA134DA2B8EB}" type="pres">
      <dgm:prSet presAssocID="{602A508F-2A59-4CD5-9B8C-1947F4BD83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DC611D2-2022-4767-A3E5-04138AAB1FC8}" srcId="{EDDABDDD-C3F9-4807-81F9-F346FF4BC5B2}" destId="{602A508F-2A59-4CD5-9B8C-1947F4BD834F}" srcOrd="0" destOrd="0" parTransId="{42691ED6-36AE-4664-8C84-20F02D5BD7AC}" sibTransId="{FB999270-BCC7-457B-8469-64743415F138}"/>
    <dgm:cxn modelId="{F017AAF3-5C09-4991-B578-A5A076A753D7}" type="presOf" srcId="{602A508F-2A59-4CD5-9B8C-1947F4BD834F}" destId="{0F95082A-0928-466C-B4E2-EA134DA2B8EB}" srcOrd="0" destOrd="0" presId="urn:microsoft.com/office/officeart/2005/8/layout/vList2"/>
    <dgm:cxn modelId="{76371CE2-2893-40FC-9B4C-85278CD3EBF4}" type="presOf" srcId="{EDDABDDD-C3F9-4807-81F9-F346FF4BC5B2}" destId="{ACA75F1E-EF5B-46A9-8FA0-04DB90BB0B2D}" srcOrd="0" destOrd="0" presId="urn:microsoft.com/office/officeart/2005/8/layout/vList2"/>
    <dgm:cxn modelId="{1DCE1A92-576C-43B8-AF5B-24CF23BA607D}" type="presParOf" srcId="{ACA75F1E-EF5B-46A9-8FA0-04DB90BB0B2D}" destId="{0F95082A-0928-466C-B4E2-EA134DA2B8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C976F2-8A2D-4458-829D-9DA2A3A6DF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E519E5-91BE-4A20-9FBB-B00E3DCD1F84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4000" dirty="0" err="1" smtClean="0"/>
            <a:t>lesen</a:t>
          </a:r>
          <a:r>
            <a:rPr lang="cs-CZ" sz="4000" dirty="0" smtClean="0"/>
            <a:t> = číst</a:t>
          </a:r>
          <a:endParaRPr lang="cs-CZ" sz="4000" dirty="0"/>
        </a:p>
      </dgm:t>
    </dgm:pt>
    <dgm:pt modelId="{0FB71095-6764-4E05-B058-BDEB2784D7A5}" type="parTrans" cxnId="{1816020D-7D6A-425F-8E13-4DE5D2E64608}">
      <dgm:prSet/>
      <dgm:spPr/>
      <dgm:t>
        <a:bodyPr/>
        <a:lstStyle/>
        <a:p>
          <a:endParaRPr lang="cs-CZ"/>
        </a:p>
      </dgm:t>
    </dgm:pt>
    <dgm:pt modelId="{A5A7A9EC-9E52-4B0C-AE84-378B2835EB65}" type="sibTrans" cxnId="{1816020D-7D6A-425F-8E13-4DE5D2E64608}">
      <dgm:prSet/>
      <dgm:spPr/>
      <dgm:t>
        <a:bodyPr/>
        <a:lstStyle/>
        <a:p>
          <a:endParaRPr lang="cs-CZ"/>
        </a:p>
      </dgm:t>
    </dgm:pt>
    <dgm:pt modelId="{3E5E8734-F974-4B02-90CB-63A56ADB167E}" type="pres">
      <dgm:prSet presAssocID="{DBC976F2-8A2D-4458-829D-9DA2A3A6DF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14B51B9-6509-4D20-AAA7-C97A29612703}" type="pres">
      <dgm:prSet presAssocID="{C9E519E5-91BE-4A20-9FBB-B00E3DCD1F84}" presName="parentText" presStyleLbl="node1" presStyleIdx="0" presStyleCnt="1" custScaleX="35250" custScaleY="101206" custLinFactY="-21189" custLinFactNeighborX="-313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CE1E22-DEFB-4A6B-8DBF-BEEFF099040A}" type="presOf" srcId="{DBC976F2-8A2D-4458-829D-9DA2A3A6DF7C}" destId="{3E5E8734-F974-4B02-90CB-63A56ADB167E}" srcOrd="0" destOrd="0" presId="urn:microsoft.com/office/officeart/2005/8/layout/vList2"/>
    <dgm:cxn modelId="{515C0816-5C28-42EC-86E2-70A30CFDB89D}" type="presOf" srcId="{C9E519E5-91BE-4A20-9FBB-B00E3DCD1F84}" destId="{714B51B9-6509-4D20-AAA7-C97A29612703}" srcOrd="0" destOrd="0" presId="urn:microsoft.com/office/officeart/2005/8/layout/vList2"/>
    <dgm:cxn modelId="{1816020D-7D6A-425F-8E13-4DE5D2E64608}" srcId="{DBC976F2-8A2D-4458-829D-9DA2A3A6DF7C}" destId="{C9E519E5-91BE-4A20-9FBB-B00E3DCD1F84}" srcOrd="0" destOrd="0" parTransId="{0FB71095-6764-4E05-B058-BDEB2784D7A5}" sibTransId="{A5A7A9EC-9E52-4B0C-AE84-378B2835EB65}"/>
    <dgm:cxn modelId="{04C66EEB-0B1C-4C5F-807F-CE22BBB94312}" type="presParOf" srcId="{3E5E8734-F974-4B02-90CB-63A56ADB167E}" destId="{714B51B9-6509-4D20-AAA7-C97A296127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4619E7-3BBB-4ECD-9191-07168BFCC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C0E9D34-E93D-492C-914C-A660B573E030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4000" dirty="0" err="1" smtClean="0"/>
            <a:t>das</a:t>
          </a:r>
          <a:r>
            <a:rPr lang="cs-CZ" sz="4000" dirty="0" smtClean="0"/>
            <a:t> </a:t>
          </a:r>
          <a:r>
            <a:rPr lang="cs-CZ" sz="4000" dirty="0" err="1" smtClean="0"/>
            <a:t>Lesen</a:t>
          </a:r>
          <a:r>
            <a:rPr lang="cs-CZ" sz="4000" dirty="0" smtClean="0"/>
            <a:t> = čtení</a:t>
          </a:r>
          <a:endParaRPr lang="cs-CZ" sz="4000" dirty="0"/>
        </a:p>
      </dgm:t>
    </dgm:pt>
    <dgm:pt modelId="{5CD4E899-9296-42B2-B888-A59FB6E63C57}" type="parTrans" cxnId="{D6211E51-5141-4DF3-A14E-64BE28017CDC}">
      <dgm:prSet/>
      <dgm:spPr/>
      <dgm:t>
        <a:bodyPr/>
        <a:lstStyle/>
        <a:p>
          <a:endParaRPr lang="cs-CZ"/>
        </a:p>
      </dgm:t>
    </dgm:pt>
    <dgm:pt modelId="{D99718D5-6E3F-4D34-8ADA-328E47B64B74}" type="sibTrans" cxnId="{D6211E51-5141-4DF3-A14E-64BE28017CDC}">
      <dgm:prSet/>
      <dgm:spPr/>
      <dgm:t>
        <a:bodyPr/>
        <a:lstStyle/>
        <a:p>
          <a:endParaRPr lang="cs-CZ"/>
        </a:p>
      </dgm:t>
    </dgm:pt>
    <dgm:pt modelId="{68DFED79-4FF0-4224-8C4F-3AC0A0D71001}" type="pres">
      <dgm:prSet presAssocID="{C44619E7-3BBB-4ECD-9191-07168BFCC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AD48CEF-E3EF-43B6-9D7B-BBBE4BCEC89D}" type="pres">
      <dgm:prSet presAssocID="{3C0E9D34-E93D-492C-914C-A660B573E030}" presName="parentText" presStyleLbl="node1" presStyleIdx="0" presStyleCnt="1" custLinFactNeighborX="7882" custLinFactNeighborY="265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16A8653-EAB4-4F43-98A5-22A1741BAF6D}" type="presOf" srcId="{3C0E9D34-E93D-492C-914C-A660B573E030}" destId="{BAD48CEF-E3EF-43B6-9D7B-BBBE4BCEC89D}" srcOrd="0" destOrd="0" presId="urn:microsoft.com/office/officeart/2005/8/layout/vList2"/>
    <dgm:cxn modelId="{D6211E51-5141-4DF3-A14E-64BE28017CDC}" srcId="{C44619E7-3BBB-4ECD-9191-07168BFCC180}" destId="{3C0E9D34-E93D-492C-914C-A660B573E030}" srcOrd="0" destOrd="0" parTransId="{5CD4E899-9296-42B2-B888-A59FB6E63C57}" sibTransId="{D99718D5-6E3F-4D34-8ADA-328E47B64B74}"/>
    <dgm:cxn modelId="{74AA534F-BD4C-457F-9EF6-0278B48F71D8}" type="presOf" srcId="{C44619E7-3BBB-4ECD-9191-07168BFCC180}" destId="{68DFED79-4FF0-4224-8C4F-3AC0A0D71001}" srcOrd="0" destOrd="0" presId="urn:microsoft.com/office/officeart/2005/8/layout/vList2"/>
    <dgm:cxn modelId="{244E1ECF-E29A-466A-B5D0-83D2C04CED56}" type="presParOf" srcId="{68DFED79-4FF0-4224-8C4F-3AC0A0D71001}" destId="{BAD48CEF-E3EF-43B6-9D7B-BBBE4BCEC8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04E3A-56BF-4EAE-9890-D87A5BC47A72}">
      <dsp:nvSpPr>
        <dsp:cNvPr id="0" name=""/>
        <dsp:cNvSpPr/>
      </dsp:nvSpPr>
      <dsp:spPr>
        <a:xfrm>
          <a:off x="0" y="112467"/>
          <a:ext cx="7772400" cy="178717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100" kern="1200" dirty="0" smtClean="0"/>
            <a:t>   </a:t>
          </a:r>
          <a:r>
            <a:rPr lang="cs-CZ" sz="8000" b="1" kern="1200" baseline="0" dirty="0" smtClean="0">
              <a:solidFill>
                <a:schemeClr val="bg1"/>
              </a:solidFill>
            </a:rPr>
            <a:t>MEINE HOBBYS</a:t>
          </a:r>
          <a:endParaRPr lang="cs-CZ" sz="8000" b="1" kern="1200" baseline="0" dirty="0">
            <a:solidFill>
              <a:schemeClr val="bg1"/>
            </a:solidFill>
          </a:endParaRPr>
        </a:p>
      </dsp:txBody>
      <dsp:txXfrm>
        <a:off x="87243" y="199710"/>
        <a:ext cx="7597914" cy="16126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2E232-E682-47CE-A8D5-05A1303A726B}">
      <dsp:nvSpPr>
        <dsp:cNvPr id="0" name=""/>
        <dsp:cNvSpPr/>
      </dsp:nvSpPr>
      <dsp:spPr>
        <a:xfrm>
          <a:off x="0" y="344"/>
          <a:ext cx="3456384" cy="9354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singen</a:t>
          </a:r>
          <a:r>
            <a:rPr lang="cs-CZ" sz="3900" kern="1200" dirty="0" smtClean="0"/>
            <a:t> = zpívat</a:t>
          </a:r>
          <a:endParaRPr lang="cs-CZ" sz="3900" kern="1200" dirty="0"/>
        </a:p>
      </dsp:txBody>
      <dsp:txXfrm>
        <a:off x="45663" y="46007"/>
        <a:ext cx="3365058" cy="8440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361D-9B28-422A-BD6A-7FCF086CC7DE}">
      <dsp:nvSpPr>
        <dsp:cNvPr id="0" name=""/>
        <dsp:cNvSpPr/>
      </dsp:nvSpPr>
      <dsp:spPr>
        <a:xfrm>
          <a:off x="0" y="0"/>
          <a:ext cx="4716016" cy="9354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das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Singen</a:t>
          </a:r>
          <a:r>
            <a:rPr lang="cs-CZ" sz="3900" kern="1200" dirty="0" smtClean="0"/>
            <a:t> = zpívání</a:t>
          </a:r>
          <a:endParaRPr lang="cs-CZ" sz="3900" kern="1200" dirty="0"/>
        </a:p>
      </dsp:txBody>
      <dsp:txXfrm>
        <a:off x="45663" y="45663"/>
        <a:ext cx="4624690" cy="8440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22D9F-D423-42B3-8AFF-A22CB040A0E4}">
      <dsp:nvSpPr>
        <dsp:cNvPr id="0" name=""/>
        <dsp:cNvSpPr/>
      </dsp:nvSpPr>
      <dsp:spPr>
        <a:xfrm>
          <a:off x="0" y="216027"/>
          <a:ext cx="3672408" cy="88744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dirty="0" err="1" smtClean="0"/>
            <a:t>malen</a:t>
          </a:r>
          <a:r>
            <a:rPr lang="cs-CZ" sz="3700" kern="1200" dirty="0" smtClean="0"/>
            <a:t> = malovat</a:t>
          </a:r>
          <a:endParaRPr lang="cs-CZ" sz="3700" kern="1200" dirty="0"/>
        </a:p>
      </dsp:txBody>
      <dsp:txXfrm>
        <a:off x="43321" y="259348"/>
        <a:ext cx="3585766" cy="8008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D2B63-17BE-4EFD-A5A2-B1C1F8AD1D3C}">
      <dsp:nvSpPr>
        <dsp:cNvPr id="0" name=""/>
        <dsp:cNvSpPr/>
      </dsp:nvSpPr>
      <dsp:spPr>
        <a:xfrm>
          <a:off x="0" y="360040"/>
          <a:ext cx="4716016" cy="91143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err="1" smtClean="0"/>
            <a:t>das</a:t>
          </a:r>
          <a:r>
            <a:rPr lang="cs-CZ" sz="3800" kern="1200" dirty="0" smtClean="0"/>
            <a:t> Malen = malování</a:t>
          </a:r>
          <a:endParaRPr lang="cs-CZ" sz="3800" kern="1200" dirty="0"/>
        </a:p>
      </dsp:txBody>
      <dsp:txXfrm>
        <a:off x="44492" y="404532"/>
        <a:ext cx="4627032" cy="8224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F64FA-35EA-4851-8BFC-B5A83033140C}">
      <dsp:nvSpPr>
        <dsp:cNvPr id="0" name=""/>
        <dsp:cNvSpPr/>
      </dsp:nvSpPr>
      <dsp:spPr>
        <a:xfrm>
          <a:off x="586400" y="388639"/>
          <a:ext cx="6501466" cy="78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SPRICH MIT DEINEM PARTNER!</a:t>
          </a:r>
          <a:endParaRPr lang="cs-CZ" sz="3600" kern="1200" dirty="0"/>
        </a:p>
      </dsp:txBody>
      <dsp:txXfrm>
        <a:off x="624824" y="427063"/>
        <a:ext cx="6424618" cy="7102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DCB6F-AFEE-4721-ACAB-17449AB36783}">
      <dsp:nvSpPr>
        <dsp:cNvPr id="0" name=""/>
        <dsp:cNvSpPr/>
      </dsp:nvSpPr>
      <dsp:spPr>
        <a:xfrm>
          <a:off x="0" y="357943"/>
          <a:ext cx="6120680" cy="710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ICH MAG SPORT UND DU?</a:t>
          </a:r>
          <a:endParaRPr lang="cs-CZ" sz="4000" kern="1200" dirty="0"/>
        </a:p>
      </dsp:txBody>
      <dsp:txXfrm>
        <a:off x="34664" y="392607"/>
        <a:ext cx="6051352" cy="640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38643-786A-47CA-88FF-F077418D1166}">
      <dsp:nvSpPr>
        <dsp:cNvPr id="0" name=""/>
        <dsp:cNvSpPr/>
      </dsp:nvSpPr>
      <dsp:spPr>
        <a:xfrm>
          <a:off x="0" y="72010"/>
          <a:ext cx="3168351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hlinkClick xmlns:r="http://schemas.openxmlformats.org/officeDocument/2006/relationships" r:id="" action="ppaction://hlinksldjump"/>
            </a:rPr>
            <a:t>DIE SPORTARTEN</a:t>
          </a:r>
          <a:endParaRPr lang="cs-CZ" sz="3200" kern="1200" dirty="0"/>
        </a:p>
      </dsp:txBody>
      <dsp:txXfrm>
        <a:off x="37467" y="109477"/>
        <a:ext cx="3093417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683E0-4399-423A-8FEA-30F7660F4D11}">
      <dsp:nvSpPr>
        <dsp:cNvPr id="0" name=""/>
        <dsp:cNvSpPr/>
      </dsp:nvSpPr>
      <dsp:spPr>
        <a:xfrm>
          <a:off x="0" y="168292"/>
          <a:ext cx="4104456" cy="743535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>
              <a:hlinkClick xmlns:r="http://schemas.openxmlformats.org/officeDocument/2006/relationships" r:id="" action="ppaction://hlinksldjump"/>
            </a:rPr>
            <a:t>INSTRUMENTE SPIELEN</a:t>
          </a:r>
          <a:endParaRPr lang="cs-CZ" sz="3100" kern="1200" dirty="0"/>
        </a:p>
      </dsp:txBody>
      <dsp:txXfrm>
        <a:off x="36296" y="204588"/>
        <a:ext cx="4031864" cy="670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1719F-97B4-4AB9-81AB-7A956A5E9AAD}">
      <dsp:nvSpPr>
        <dsp:cNvPr id="0" name=""/>
        <dsp:cNvSpPr/>
      </dsp:nvSpPr>
      <dsp:spPr>
        <a:xfrm>
          <a:off x="0" y="36008"/>
          <a:ext cx="2664295" cy="1151065"/>
        </a:xfrm>
        <a:prstGeom prst="roundRect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cs-CZ" sz="3600" b="0" kern="1200" dirty="0" smtClean="0">
              <a:hlinkClick xmlns:r="http://schemas.openxmlformats.org/officeDocument/2006/relationships" r:id="" action="ppaction://hlinksldjump"/>
            </a:rPr>
            <a:t>DIE KULTUR</a:t>
          </a:r>
          <a:endParaRPr lang="cs-CZ" sz="3600" b="0" kern="1200" dirty="0"/>
        </a:p>
      </dsp:txBody>
      <dsp:txXfrm>
        <a:off x="56190" y="92198"/>
        <a:ext cx="2551915" cy="10386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A7EA1-C1E8-45D1-BEB5-926A2E385EA8}">
      <dsp:nvSpPr>
        <dsp:cNvPr id="0" name=""/>
        <dsp:cNvSpPr/>
      </dsp:nvSpPr>
      <dsp:spPr>
        <a:xfrm>
          <a:off x="0" y="2"/>
          <a:ext cx="5580112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hlinkClick xmlns:r="http://schemas.openxmlformats.org/officeDocument/2006/relationships" r:id="" action="ppaction://hlinksldjump"/>
            </a:rPr>
            <a:t>DIE ANDEREN TÄTIGKEITEN</a:t>
          </a:r>
          <a:endParaRPr lang="cs-CZ" sz="3600" kern="1200" dirty="0"/>
        </a:p>
      </dsp:txBody>
      <dsp:txXfrm>
        <a:off x="59399" y="59401"/>
        <a:ext cx="5461314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723B3-51BA-46C0-967D-A96ED99353C6}">
      <dsp:nvSpPr>
        <dsp:cNvPr id="0" name=""/>
        <dsp:cNvSpPr/>
      </dsp:nvSpPr>
      <dsp:spPr>
        <a:xfrm>
          <a:off x="0" y="91486"/>
          <a:ext cx="56166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err="1" smtClean="0"/>
            <a:t>die</a:t>
          </a:r>
          <a:r>
            <a:rPr lang="cs-CZ" sz="2500" b="1" kern="1200" dirty="0" smtClean="0"/>
            <a:t> </a:t>
          </a:r>
          <a:r>
            <a:rPr lang="cs-CZ" sz="2500" b="1" kern="1200" dirty="0" err="1" smtClean="0"/>
            <a:t>Gitarre</a:t>
          </a:r>
          <a:r>
            <a:rPr lang="cs-CZ" sz="2500" b="1" kern="1200" dirty="0" smtClean="0"/>
            <a:t> - kytara</a:t>
          </a:r>
          <a:endParaRPr lang="cs-CZ" sz="2500" kern="1200" dirty="0"/>
        </a:p>
      </dsp:txBody>
      <dsp:txXfrm>
        <a:off x="29271" y="120757"/>
        <a:ext cx="5558082" cy="541083"/>
      </dsp:txXfrm>
    </dsp:sp>
    <dsp:sp modelId="{73C10843-BDE2-43AE-979C-043793082549}">
      <dsp:nvSpPr>
        <dsp:cNvPr id="0" name=""/>
        <dsp:cNvSpPr/>
      </dsp:nvSpPr>
      <dsp:spPr>
        <a:xfrm>
          <a:off x="0" y="763111"/>
          <a:ext cx="56166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err="1" smtClean="0"/>
            <a:t>das</a:t>
          </a:r>
          <a:r>
            <a:rPr lang="cs-CZ" sz="2500" b="1" kern="1200" dirty="0" smtClean="0"/>
            <a:t> </a:t>
          </a:r>
          <a:r>
            <a:rPr lang="cs-CZ" sz="2500" b="1" kern="1200" dirty="0" err="1" smtClean="0"/>
            <a:t>Klavier</a:t>
          </a:r>
          <a:r>
            <a:rPr lang="cs-CZ" sz="2500" b="1" kern="1200" dirty="0" smtClean="0"/>
            <a:t> - klavír</a:t>
          </a:r>
          <a:endParaRPr lang="cs-CZ" sz="2500" kern="1200" dirty="0"/>
        </a:p>
      </dsp:txBody>
      <dsp:txXfrm>
        <a:off x="29271" y="792382"/>
        <a:ext cx="5558082" cy="541083"/>
      </dsp:txXfrm>
    </dsp:sp>
    <dsp:sp modelId="{CEC30201-E541-4A1F-AE1E-A6AB63B982D8}">
      <dsp:nvSpPr>
        <dsp:cNvPr id="0" name=""/>
        <dsp:cNvSpPr/>
      </dsp:nvSpPr>
      <dsp:spPr>
        <a:xfrm>
          <a:off x="0" y="1434736"/>
          <a:ext cx="56166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err="1" smtClean="0"/>
            <a:t>die</a:t>
          </a:r>
          <a:r>
            <a:rPr lang="cs-CZ" sz="2500" b="1" kern="1200" dirty="0" smtClean="0"/>
            <a:t> </a:t>
          </a:r>
          <a:r>
            <a:rPr lang="cs-CZ" sz="2500" b="1" kern="1200" dirty="0" err="1" smtClean="0"/>
            <a:t>Flöte</a:t>
          </a:r>
          <a:r>
            <a:rPr lang="cs-CZ" sz="2500" b="1" kern="1200" dirty="0" smtClean="0"/>
            <a:t> - flétna</a:t>
          </a:r>
          <a:endParaRPr lang="cs-CZ" sz="2500" kern="1200" dirty="0"/>
        </a:p>
      </dsp:txBody>
      <dsp:txXfrm>
        <a:off x="29271" y="1464007"/>
        <a:ext cx="5558082" cy="541083"/>
      </dsp:txXfrm>
    </dsp:sp>
    <dsp:sp modelId="{6C677D20-44B9-4A13-A9B6-6C3F6E510678}">
      <dsp:nvSpPr>
        <dsp:cNvPr id="0" name=""/>
        <dsp:cNvSpPr/>
      </dsp:nvSpPr>
      <dsp:spPr>
        <a:xfrm>
          <a:off x="0" y="2106361"/>
          <a:ext cx="56166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err="1" smtClean="0"/>
            <a:t>die</a:t>
          </a:r>
          <a:r>
            <a:rPr lang="cs-CZ" sz="2500" b="1" kern="1200" dirty="0" smtClean="0"/>
            <a:t> </a:t>
          </a:r>
          <a:r>
            <a:rPr lang="cs-CZ" sz="2500" b="1" kern="1200" dirty="0" err="1" smtClean="0"/>
            <a:t>Trommel</a:t>
          </a:r>
          <a:r>
            <a:rPr lang="cs-CZ" sz="2500" b="1" kern="1200" dirty="0" smtClean="0"/>
            <a:t> - buben</a:t>
          </a:r>
          <a:endParaRPr lang="cs-CZ" sz="2500" kern="1200" dirty="0"/>
        </a:p>
      </dsp:txBody>
      <dsp:txXfrm>
        <a:off x="29271" y="2135632"/>
        <a:ext cx="5558082" cy="541083"/>
      </dsp:txXfrm>
    </dsp:sp>
    <dsp:sp modelId="{6668BD06-2FBB-433A-A819-AF2B25A4A65D}">
      <dsp:nvSpPr>
        <dsp:cNvPr id="0" name=""/>
        <dsp:cNvSpPr/>
      </dsp:nvSpPr>
      <dsp:spPr>
        <a:xfrm>
          <a:off x="0" y="2777986"/>
          <a:ext cx="56166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err="1" smtClean="0"/>
            <a:t>die</a:t>
          </a:r>
          <a:r>
            <a:rPr lang="cs-CZ" sz="2500" b="1" kern="1200" dirty="0" smtClean="0"/>
            <a:t> </a:t>
          </a:r>
          <a:r>
            <a:rPr lang="cs-CZ" sz="2500" b="1" kern="1200" dirty="0" err="1" smtClean="0"/>
            <a:t>Trompete</a:t>
          </a:r>
          <a:r>
            <a:rPr lang="cs-CZ" sz="2500" b="1" kern="1200" dirty="0" smtClean="0"/>
            <a:t> - trumpeta</a:t>
          </a:r>
          <a:endParaRPr lang="cs-CZ" sz="2500" kern="1200" dirty="0"/>
        </a:p>
      </dsp:txBody>
      <dsp:txXfrm>
        <a:off x="29271" y="2807257"/>
        <a:ext cx="5558082" cy="541083"/>
      </dsp:txXfrm>
    </dsp:sp>
    <dsp:sp modelId="{8B549E3A-C4C2-4560-9E16-0D4BF0BA19BD}">
      <dsp:nvSpPr>
        <dsp:cNvPr id="0" name=""/>
        <dsp:cNvSpPr/>
      </dsp:nvSpPr>
      <dsp:spPr>
        <a:xfrm>
          <a:off x="0" y="3449611"/>
          <a:ext cx="56166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err="1" smtClean="0"/>
            <a:t>die</a:t>
          </a:r>
          <a:r>
            <a:rPr lang="cs-CZ" sz="2500" b="1" kern="1200" dirty="0" smtClean="0"/>
            <a:t> </a:t>
          </a:r>
          <a:r>
            <a:rPr lang="cs-CZ" sz="2500" b="1" kern="1200" dirty="0" err="1" smtClean="0"/>
            <a:t>Geige</a:t>
          </a:r>
          <a:r>
            <a:rPr lang="cs-CZ" sz="2500" b="1" kern="1200" dirty="0" smtClean="0"/>
            <a:t> - housle</a:t>
          </a:r>
          <a:endParaRPr lang="cs-CZ" sz="2500" kern="1200" dirty="0"/>
        </a:p>
      </dsp:txBody>
      <dsp:txXfrm>
        <a:off x="29271" y="3478882"/>
        <a:ext cx="5558082" cy="541083"/>
      </dsp:txXfrm>
    </dsp:sp>
    <dsp:sp modelId="{C3C58D1A-DAF7-4F6E-A3EB-DA2376DE6AAF}">
      <dsp:nvSpPr>
        <dsp:cNvPr id="0" name=""/>
        <dsp:cNvSpPr/>
      </dsp:nvSpPr>
      <dsp:spPr>
        <a:xfrm>
          <a:off x="0" y="4121236"/>
          <a:ext cx="56166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err="1" smtClean="0"/>
            <a:t>das</a:t>
          </a:r>
          <a:r>
            <a:rPr lang="cs-CZ" sz="2500" b="1" kern="1200" dirty="0" smtClean="0"/>
            <a:t> Piano - </a:t>
          </a:r>
          <a:r>
            <a:rPr lang="cs-CZ" sz="2500" b="1" kern="1200" dirty="0" err="1" smtClean="0"/>
            <a:t>piano</a:t>
          </a:r>
          <a:endParaRPr lang="cs-CZ" sz="2500" b="1" kern="1200" dirty="0"/>
        </a:p>
      </dsp:txBody>
      <dsp:txXfrm>
        <a:off x="29271" y="4150507"/>
        <a:ext cx="5558082" cy="541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082A-0928-466C-B4E2-EA134DA2B8EB}">
      <dsp:nvSpPr>
        <dsp:cNvPr id="0" name=""/>
        <dsp:cNvSpPr/>
      </dsp:nvSpPr>
      <dsp:spPr>
        <a:xfrm>
          <a:off x="0" y="6539"/>
          <a:ext cx="4392488" cy="10670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    KOHO CO? 4. PÁD</a:t>
          </a:r>
          <a:endParaRPr lang="cs-CZ" sz="3600" kern="1200" dirty="0"/>
        </a:p>
      </dsp:txBody>
      <dsp:txXfrm>
        <a:off x="52089" y="58628"/>
        <a:ext cx="4288310" cy="962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B51B9-6509-4D20-AAA7-C97A29612703}">
      <dsp:nvSpPr>
        <dsp:cNvPr id="0" name=""/>
        <dsp:cNvSpPr/>
      </dsp:nvSpPr>
      <dsp:spPr>
        <a:xfrm>
          <a:off x="82378" y="172616"/>
          <a:ext cx="2900933" cy="12314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err="1" smtClean="0"/>
            <a:t>lesen</a:t>
          </a:r>
          <a:r>
            <a:rPr lang="cs-CZ" sz="4000" kern="1200" dirty="0" smtClean="0"/>
            <a:t> = číst</a:t>
          </a:r>
          <a:endParaRPr lang="cs-CZ" sz="4000" kern="1200" dirty="0"/>
        </a:p>
      </dsp:txBody>
      <dsp:txXfrm>
        <a:off x="142494" y="232732"/>
        <a:ext cx="2780701" cy="11112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48CEF-E3EF-43B6-9D7B-BBBE4BCEC89D}">
      <dsp:nvSpPr>
        <dsp:cNvPr id="0" name=""/>
        <dsp:cNvSpPr/>
      </dsp:nvSpPr>
      <dsp:spPr>
        <a:xfrm>
          <a:off x="0" y="72002"/>
          <a:ext cx="4104456" cy="12168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err="1" smtClean="0"/>
            <a:t>das</a:t>
          </a:r>
          <a:r>
            <a:rPr lang="cs-CZ" sz="4000" kern="1200" dirty="0" smtClean="0"/>
            <a:t> </a:t>
          </a:r>
          <a:r>
            <a:rPr lang="cs-CZ" sz="4000" kern="1200" dirty="0" err="1" smtClean="0"/>
            <a:t>Lesen</a:t>
          </a:r>
          <a:r>
            <a:rPr lang="cs-CZ" sz="4000" kern="1200" dirty="0" smtClean="0"/>
            <a:t> = čtení</a:t>
          </a:r>
          <a:endParaRPr lang="cs-CZ" sz="4000" kern="1200" dirty="0"/>
        </a:p>
      </dsp:txBody>
      <dsp:txXfrm>
        <a:off x="59399" y="131401"/>
        <a:ext cx="398565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EBEA-FA99-4BEE-BAE0-A6CA55D1E3A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62717-A31C-4380-A808-5518B9606C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88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717-A31C-4380-A808-5518B9606C3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C754-C95D-4EEB-A9CE-1E796920A284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26" Type="http://schemas.openxmlformats.org/officeDocument/2006/relationships/diagramColors" Target="../diagrams/colors12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5" Type="http://schemas.openxmlformats.org/officeDocument/2006/relationships/diagramQuickStyle" Target="../diagrams/quickStyle1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29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24" Type="http://schemas.openxmlformats.org/officeDocument/2006/relationships/diagramLayout" Target="../diagrams/layout12.xml"/><Relationship Id="rId32" Type="http://schemas.microsoft.com/office/2007/relationships/diagramDrawing" Target="../diagrams/drawing13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23" Type="http://schemas.openxmlformats.org/officeDocument/2006/relationships/diagramData" Target="../diagrams/data12.xml"/><Relationship Id="rId28" Type="http://schemas.openxmlformats.org/officeDocument/2006/relationships/diagramData" Target="../diagrams/data13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31" Type="http://schemas.openxmlformats.org/officeDocument/2006/relationships/diagramColors" Target="../diagrams/colors13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Relationship Id="rId27" Type="http://schemas.microsoft.com/office/2007/relationships/diagramDrawing" Target="../diagrams/drawing12.xml"/><Relationship Id="rId30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4.wm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8.wmf"/><Relationship Id="rId7" Type="http://schemas.openxmlformats.org/officeDocument/2006/relationships/diagramColors" Target="../diagrams/colors15.xml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slide" Target="slide14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2.wmf"/><Relationship Id="rId7" Type="http://schemas.openxmlformats.org/officeDocument/2006/relationships/diagramQuickStyle" Target="../diagrams/quickStyl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slide" Target="slide8.xml"/><Relationship Id="rId4" Type="http://schemas.openxmlformats.org/officeDocument/2006/relationships/slide" Target="slide9.xml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slide" Target="slide10.xml"/><Relationship Id="rId5" Type="http://schemas.openxmlformats.org/officeDocument/2006/relationships/diagramLayout" Target="../diagrams/layout7.xml"/><Relationship Id="rId10" Type="http://schemas.openxmlformats.org/officeDocument/2006/relationships/slide" Target="slide4.xml"/><Relationship Id="rId4" Type="http://schemas.openxmlformats.org/officeDocument/2006/relationships/diagramData" Target="../diagrams/data7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WAS SPIELT SIE?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6146" name="Picture 2" descr="C:\Users\jamaka\AppData\Local\Microsoft\Windows\Temporary Internet Files\Content.IE5\THBNF1V7\MP90044243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1"/>
            <a:ext cx="2016224" cy="2667401"/>
          </a:xfrm>
          <a:prstGeom prst="rect">
            <a:avLst/>
          </a:prstGeom>
          <a:noFill/>
        </p:spPr>
      </p:pic>
      <p:pic>
        <p:nvPicPr>
          <p:cNvPr id="6148" name="Picture 4" descr="C:\Users\jamaka\AppData\Local\Microsoft\Windows\Temporary Internet Files\Content.IE5\F29JUX49\MC9004412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4"/>
            <a:ext cx="2743200" cy="27432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843808" y="24928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7030A0"/>
                </a:solidFill>
              </a:rPr>
              <a:t>DAS IST MARTINA.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39144" y="5179680"/>
            <a:ext cx="6157192" cy="830997"/>
          </a:xfrm>
          <a:prstGeom prst="rect">
            <a:avLst/>
          </a:prstGeom>
          <a:solidFill>
            <a:srgbClr val="7EEAEA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 SIE SPIELT GITARRE.</a:t>
            </a:r>
            <a:endParaRPr lang="cs-CZ" sz="4800" dirty="0"/>
          </a:p>
        </p:txBody>
      </p:sp>
      <p:sp>
        <p:nvSpPr>
          <p:cNvPr id="9" name="Šipka doprava 8">
            <a:hlinkClick r:id="rId4" action="ppaction://hlinksldjump"/>
          </p:cNvPr>
          <p:cNvSpPr/>
          <p:nvPr/>
        </p:nvSpPr>
        <p:spPr>
          <a:xfrm>
            <a:off x="7271792" y="4005064"/>
            <a:ext cx="1872208" cy="115212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hlinkClick r:id="rId4" action="ppaction://hlinksldjump"/>
          </p:cNvPr>
          <p:cNvSpPr txBox="1"/>
          <p:nvPr/>
        </p:nvSpPr>
        <p:spPr>
          <a:xfrm>
            <a:off x="7380312" y="429309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hlinkClick r:id="rId4" action="ppaction://hlinksldjump"/>
              </a:rPr>
              <a:t>WEITER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WAS SPIELT ER?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5" name="Picture 2" descr="C:\Users\jamaka\AppData\Local\Microsoft\Windows\Temporary Internet Files\Content.IE5\03SIWFIU\MP90040547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1844825"/>
            <a:ext cx="3600400" cy="3024336"/>
          </a:xfrm>
          <a:prstGeom prst="rect">
            <a:avLst/>
          </a:prstGeom>
          <a:noFill/>
        </p:spPr>
      </p:pic>
      <p:pic>
        <p:nvPicPr>
          <p:cNvPr id="8197" name="Picture 5" descr="C:\Users\jamaka\AppData\Local\Microsoft\Windows\Temporary Internet Files\Content.IE5\F29JUX49\MP9004425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249919" cy="2160240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635896" y="2996952"/>
            <a:ext cx="322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7030A0"/>
                </a:solidFill>
              </a:rPr>
              <a:t>DAS IST ALEX.</a:t>
            </a:r>
            <a:endParaRPr lang="cs-CZ" sz="36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83768" y="5301208"/>
            <a:ext cx="4573016" cy="830997"/>
          </a:xfrm>
          <a:prstGeom prst="rect">
            <a:avLst/>
          </a:prstGeom>
          <a:solidFill>
            <a:srgbClr val="7EEAEA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800" dirty="0" smtClean="0"/>
              <a:t> ER SPIELT GEIGE.</a:t>
            </a:r>
            <a:endParaRPr lang="cs-CZ" sz="4800" dirty="0"/>
          </a:p>
        </p:txBody>
      </p:sp>
      <p:sp>
        <p:nvSpPr>
          <p:cNvPr id="12" name="Šipka doleva 11"/>
          <p:cNvSpPr/>
          <p:nvPr/>
        </p:nvSpPr>
        <p:spPr>
          <a:xfrm>
            <a:off x="323528" y="5301208"/>
            <a:ext cx="1800200" cy="115212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hlinkClick r:id="rId4" action="ppaction://hlinksldjump"/>
          </p:cNvPr>
          <p:cNvSpPr txBox="1"/>
          <p:nvPr/>
        </p:nvSpPr>
        <p:spPr>
          <a:xfrm>
            <a:off x="539552" y="55892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hlinkClick r:id="rId5" action="ppaction://hlinksldjump"/>
              </a:rPr>
              <a:t>ZURÜCK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b="1" dirty="0" smtClean="0">
                <a:solidFill>
                  <a:srgbClr val="FF3399"/>
                </a:solidFill>
              </a:rPr>
              <a:t>DIE KULTUR</a:t>
            </a:r>
            <a:endParaRPr lang="cs-CZ" b="1" dirty="0">
              <a:solidFill>
                <a:srgbClr val="FF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592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dirty="0" smtClean="0"/>
              <a:t>INS KINO GEHEN.</a:t>
            </a:r>
          </a:p>
          <a:p>
            <a:r>
              <a:rPr lang="cs-CZ" dirty="0" smtClean="0"/>
              <a:t>INS THEATER GEHEN.</a:t>
            </a:r>
          </a:p>
          <a:p>
            <a:r>
              <a:rPr lang="cs-CZ" dirty="0" smtClean="0"/>
              <a:t>INS MUSEUM GEHEN.</a:t>
            </a:r>
          </a:p>
          <a:p>
            <a:r>
              <a:rPr lang="cs-CZ" dirty="0" smtClean="0"/>
              <a:t>INS DISKO GEHEN.</a:t>
            </a:r>
          </a:p>
          <a:p>
            <a:r>
              <a:rPr lang="cs-CZ" dirty="0" smtClean="0"/>
              <a:t>INS (AUF DAS) KONZERT GEHEN.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5301208"/>
            <a:ext cx="698477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7030A0"/>
                </a:solidFill>
              </a:rPr>
              <a:t>WOHIN GEHST DU GERN?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7092280" y="4365104"/>
            <a:ext cx="1728192" cy="129614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eva 6">
            <a:hlinkClick r:id="rId2" action="ppaction://hlinksldjump"/>
          </p:cNvPr>
          <p:cNvSpPr/>
          <p:nvPr/>
        </p:nvSpPr>
        <p:spPr>
          <a:xfrm>
            <a:off x="6732240" y="260648"/>
            <a:ext cx="1872208" cy="11521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092280" y="6206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hlinkClick r:id="rId3" action="ppaction://hlinksldjump"/>
              </a:rPr>
              <a:t>ZURÜCK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jamaka\AppData\Local\Microsoft\Windows\Temporary Internet Files\Content.IE5\03SIWFIU\MC9003518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2856"/>
            <a:ext cx="1801640" cy="946087"/>
          </a:xfrm>
          <a:prstGeom prst="rect">
            <a:avLst/>
          </a:prstGeom>
          <a:noFill/>
        </p:spPr>
      </p:pic>
      <p:pic>
        <p:nvPicPr>
          <p:cNvPr id="1026" name="Picture 2" descr="C:\Users\jamaka\AppData\Local\Microsoft\Windows\Temporary Internet Files\Content.IE5\03SIWFIU\MC90014958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852936"/>
            <a:ext cx="2000403" cy="143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b="1" dirty="0" smtClean="0">
                <a:solidFill>
                  <a:srgbClr val="FF3399"/>
                </a:solidFill>
              </a:rPr>
              <a:t>DIE ANDEREN TÄTIGKEITEN</a:t>
            </a:r>
            <a:endParaRPr lang="cs-CZ" b="1" dirty="0">
              <a:solidFill>
                <a:srgbClr val="FF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97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 smtClean="0"/>
              <a:t>DIE BÜCHER LESEN.</a:t>
            </a:r>
          </a:p>
          <a:p>
            <a:r>
              <a:rPr lang="cs-CZ" dirty="0" smtClean="0"/>
              <a:t>MUSIK HÖREN.</a:t>
            </a:r>
          </a:p>
          <a:p>
            <a:r>
              <a:rPr lang="cs-CZ" dirty="0" smtClean="0"/>
              <a:t>FERNSEHEN.</a:t>
            </a:r>
          </a:p>
          <a:p>
            <a:r>
              <a:rPr lang="cs-CZ" dirty="0" smtClean="0"/>
              <a:t>AM COMPUTER SEIN.</a:t>
            </a:r>
          </a:p>
          <a:p>
            <a:r>
              <a:rPr lang="cs-CZ" dirty="0" smtClean="0"/>
              <a:t>MALEN.</a:t>
            </a:r>
          </a:p>
          <a:p>
            <a:r>
              <a:rPr lang="cs-CZ" dirty="0" smtClean="0"/>
              <a:t>SINGEN.</a:t>
            </a:r>
          </a:p>
          <a:p>
            <a:r>
              <a:rPr lang="cs-CZ" dirty="0" smtClean="0"/>
              <a:t>TANZEN.</a:t>
            </a:r>
          </a:p>
          <a:p>
            <a:r>
              <a:rPr lang="cs-CZ" dirty="0" smtClean="0"/>
              <a:t>KOCHEN.</a:t>
            </a:r>
          </a:p>
          <a:p>
            <a:r>
              <a:rPr lang="cs-CZ" dirty="0" smtClean="0"/>
              <a:t>EINKAUFEN.</a:t>
            </a:r>
            <a:endParaRPr lang="cs-CZ" dirty="0"/>
          </a:p>
        </p:txBody>
      </p:sp>
      <p:pic>
        <p:nvPicPr>
          <p:cNvPr id="13314" name="Picture 2" descr="C:\Users\jamaka\AppData\Local\Microsoft\Windows\Temporary Internet Files\Content.IE5\03SIWFIU\MC9002824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73016"/>
            <a:ext cx="1958314" cy="1800200"/>
          </a:xfrm>
          <a:prstGeom prst="rect">
            <a:avLst/>
          </a:prstGeom>
          <a:noFill/>
        </p:spPr>
      </p:pic>
      <p:sp>
        <p:nvSpPr>
          <p:cNvPr id="5" name="Šipka doleva 4">
            <a:hlinkClick r:id="rId3" action="ppaction://hlinksldjump"/>
          </p:cNvPr>
          <p:cNvSpPr/>
          <p:nvPr/>
        </p:nvSpPr>
        <p:spPr>
          <a:xfrm>
            <a:off x="6588224" y="5445224"/>
            <a:ext cx="1872208" cy="11521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020272" y="5805264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hlinkClick r:id="rId4" action="ppaction://hlinksldjump"/>
              </a:rPr>
              <a:t>ZURÜCK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13315" name="Picture 3" descr="C:\Users\jamaka\AppData\Local\Microsoft\Windows\Temporary Internet Files\Content.IE5\F29JUX49\MC9004398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933056"/>
            <a:ext cx="1946275" cy="1673225"/>
          </a:xfrm>
          <a:prstGeom prst="rect">
            <a:avLst/>
          </a:prstGeom>
          <a:noFill/>
        </p:spPr>
      </p:pic>
      <p:sp>
        <p:nvSpPr>
          <p:cNvPr id="8" name="Obláček 7"/>
          <p:cNvSpPr/>
          <p:nvPr/>
        </p:nvSpPr>
        <p:spPr>
          <a:xfrm>
            <a:off x="5292080" y="1700808"/>
            <a:ext cx="3384376" cy="1728192"/>
          </a:xfrm>
          <a:prstGeom prst="cloudCallout">
            <a:avLst>
              <a:gd name="adj1" fmla="val -32449"/>
              <a:gd name="adj2" fmla="val 100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1844824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UND WAS MACHST DU GERN?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amaka\AppData\Local\Microsoft\Windows\Temporary Internet Files\Content.IE5\F29JUX49\MC90044067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742857" cy="2742857"/>
          </a:xfrm>
          <a:prstGeom prst="rect">
            <a:avLst/>
          </a:prstGeom>
          <a:noFill/>
        </p:spPr>
      </p:pic>
      <p:sp>
        <p:nvSpPr>
          <p:cNvPr id="7" name="Oválný popisek 6"/>
          <p:cNvSpPr/>
          <p:nvPr/>
        </p:nvSpPr>
        <p:spPr>
          <a:xfrm>
            <a:off x="2339752" y="1196752"/>
            <a:ext cx="4104456" cy="1584176"/>
          </a:xfrm>
          <a:prstGeom prst="wedgeEllipseCallout">
            <a:avLst>
              <a:gd name="adj1" fmla="val -48110"/>
              <a:gd name="adj2" fmla="val 50290"/>
            </a:avLst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843808" y="141277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WAS IST DEIN HOBBY?</a:t>
            </a:r>
            <a:endParaRPr lang="cs-CZ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47864" y="2924944"/>
            <a:ext cx="46805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B31F57"/>
                </a:solidFill>
              </a:rPr>
              <a:t>MEIN HOBBY IST…</a:t>
            </a:r>
            <a:endParaRPr lang="cs-CZ" sz="3200" b="1" dirty="0">
              <a:solidFill>
                <a:srgbClr val="B31F57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347864" y="4365104"/>
            <a:ext cx="468052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ICH HABE GERN…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47864" y="5157192"/>
            <a:ext cx="46805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</a:rPr>
              <a:t>ICH MACHE GERN…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47864" y="5949280"/>
            <a:ext cx="46805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66"/>
                </a:solidFill>
              </a:rPr>
              <a:t>ICH SPIELE…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47864" y="3645024"/>
            <a:ext cx="46805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MEINE HOBBYS SIND…</a:t>
            </a:r>
            <a:endParaRPr lang="cs-CZ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332656"/>
            <a:ext cx="74168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400"/>
                </a:solidFill>
              </a:rPr>
              <a:t>WELCHE HOBBYS HAST DU?</a:t>
            </a:r>
            <a:endParaRPr lang="cs-CZ" sz="3600" b="1" dirty="0">
              <a:solidFill>
                <a:srgbClr val="00B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AD403D"/>
                </a:solidFill>
              </a:rPr>
              <a:t>WELCHE HOBBYS HABEN SIE?</a:t>
            </a:r>
            <a:endParaRPr lang="cs-CZ" b="1" dirty="0">
              <a:solidFill>
                <a:srgbClr val="AD403D"/>
              </a:solidFill>
            </a:endParaRPr>
          </a:p>
        </p:txBody>
      </p:sp>
      <p:pic>
        <p:nvPicPr>
          <p:cNvPr id="10242" name="Picture 2" descr="C:\Users\jamaka\AppData\Local\Microsoft\Windows\Temporary Internet Files\Content.IE5\03SIWFIU\MC90044058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1803175" cy="175238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403648" y="2348880"/>
            <a:ext cx="158417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 PATRIK</a:t>
            </a:r>
            <a:endParaRPr lang="cs-CZ" sz="3200" dirty="0"/>
          </a:p>
        </p:txBody>
      </p:sp>
      <p:pic>
        <p:nvPicPr>
          <p:cNvPr id="10243" name="Picture 3" descr="C:\Users\jamaka\AppData\Local\Microsoft\Windows\Temporary Internet Files\Content.IE5\S3CBPL3P\MC9004465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6832"/>
            <a:ext cx="2298401" cy="1440160"/>
          </a:xfrm>
          <a:prstGeom prst="rect">
            <a:avLst/>
          </a:prstGeom>
          <a:noFill/>
        </p:spPr>
      </p:pic>
      <p:pic>
        <p:nvPicPr>
          <p:cNvPr id="10244" name="Picture 4" descr="C:\Users\jamaka\AppData\Local\Microsoft\Windows\Temporary Internet Files\Content.IE5\F29JUX49\MP9004465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25144"/>
            <a:ext cx="1813857" cy="187220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547664" y="5373216"/>
            <a:ext cx="136815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ERIKA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10245" name="Picture 5" descr="C:\Users\jamaka\AppData\Local\Microsoft\Windows\Temporary Internet Files\Content.IE5\F29JUX49\MP90034204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869160"/>
            <a:ext cx="2232583" cy="159257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987824" y="350100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66"/>
                </a:solidFill>
              </a:rPr>
              <a:t>PATRIK SPIELT EISHOCKEY.</a:t>
            </a:r>
          </a:p>
          <a:p>
            <a:r>
              <a:rPr lang="cs-CZ" sz="2400" b="1" dirty="0" smtClean="0">
                <a:solidFill>
                  <a:srgbClr val="FF0066"/>
                </a:solidFill>
              </a:rPr>
              <a:t>                                                       </a:t>
            </a:r>
            <a:endParaRPr lang="cs-CZ" sz="2400" b="1" dirty="0">
              <a:solidFill>
                <a:srgbClr val="FF0066"/>
              </a:solidFill>
            </a:endParaRPr>
          </a:p>
          <a:p>
            <a:r>
              <a:rPr lang="cs-CZ" sz="2400" b="1" dirty="0" smtClean="0">
                <a:solidFill>
                  <a:srgbClr val="FF0066"/>
                </a:solidFill>
              </a:rPr>
              <a:t>ERIKA SPIELT SCHACH.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B31F57"/>
                </a:solidFill>
              </a:rPr>
              <a:t>       VERB    X    SUBSTANTIV</a:t>
            </a:r>
            <a:endParaRPr lang="cs-CZ" sz="4800" b="1" dirty="0">
              <a:solidFill>
                <a:srgbClr val="B31F57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716016" y="1628800"/>
          <a:ext cx="41044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Čtyřcípá hvězda 7"/>
          <p:cNvSpPr/>
          <p:nvPr/>
        </p:nvSpPr>
        <p:spPr>
          <a:xfrm>
            <a:off x="3563888" y="1844824"/>
            <a:ext cx="1152128" cy="1152128"/>
          </a:xfrm>
          <a:prstGeom prst="star4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4" name="Diagram 13"/>
          <p:cNvGraphicFramePr/>
          <p:nvPr/>
        </p:nvGraphicFramePr>
        <p:xfrm>
          <a:off x="395536" y="3284984"/>
          <a:ext cx="345638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4427984" y="3284984"/>
          <a:ext cx="471601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611560" y="4509120"/>
          <a:ext cx="367240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4427984" y="4365104"/>
          <a:ext cx="47160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cxnSp>
        <p:nvCxnSpPr>
          <p:cNvPr id="19" name="Zakřivená spojovací čára 18"/>
          <p:cNvCxnSpPr/>
          <p:nvPr/>
        </p:nvCxnSpPr>
        <p:spPr>
          <a:xfrm>
            <a:off x="971600" y="5373216"/>
            <a:ext cx="1152128" cy="1008112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Zakřivená spojovací čára 20"/>
          <p:cNvCxnSpPr/>
          <p:nvPr/>
        </p:nvCxnSpPr>
        <p:spPr>
          <a:xfrm rot="16200000" flipH="1">
            <a:off x="4824028" y="5481228"/>
            <a:ext cx="936104" cy="720080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akřivená spojovací čára 22"/>
          <p:cNvCxnSpPr/>
          <p:nvPr/>
        </p:nvCxnSpPr>
        <p:spPr>
          <a:xfrm>
            <a:off x="5580112" y="5373216"/>
            <a:ext cx="1080120" cy="1008112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899592" y="621166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malé písmeno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283968" y="621166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člen </a:t>
            </a:r>
            <a:r>
              <a:rPr lang="cs-CZ" sz="3600" b="1" dirty="0" smtClean="0">
                <a:solidFill>
                  <a:srgbClr val="C00000"/>
                </a:solidFill>
              </a:rPr>
              <a:t>DAS </a:t>
            </a:r>
            <a:r>
              <a:rPr lang="cs-CZ" sz="3600" dirty="0" smtClean="0">
                <a:solidFill>
                  <a:srgbClr val="C00000"/>
                </a:solidFill>
              </a:rPr>
              <a:t>a velké písmeno</a:t>
            </a:r>
            <a:endParaRPr lang="cs-CZ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WELCHE HOBBYS HAST DU?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3861048"/>
            <a:ext cx="763284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5A702E"/>
                </a:solidFill>
              </a:rPr>
              <a:t>WELCHE HOBBYS HAST DU?</a:t>
            </a:r>
          </a:p>
          <a:p>
            <a:r>
              <a:rPr lang="cs-CZ" sz="3200" b="1" dirty="0" smtClean="0">
                <a:solidFill>
                  <a:srgbClr val="5A702E"/>
                </a:solidFill>
              </a:rPr>
              <a:t>ICH HABE DIESE HOBBYS …………………………</a:t>
            </a:r>
          </a:p>
          <a:p>
            <a:r>
              <a:rPr lang="cs-CZ" sz="3200" b="1" dirty="0" smtClean="0">
                <a:solidFill>
                  <a:srgbClr val="5A702E"/>
                </a:solidFill>
              </a:rPr>
              <a:t>ICH HABE GERN ………………………….</a:t>
            </a:r>
          </a:p>
          <a:p>
            <a:r>
              <a:rPr lang="cs-CZ" sz="3200" b="1" dirty="0" smtClean="0">
                <a:solidFill>
                  <a:srgbClr val="5A702E"/>
                </a:solidFill>
              </a:rPr>
              <a:t>ICH SPIELE GERN ……………………………….</a:t>
            </a:r>
          </a:p>
          <a:p>
            <a:r>
              <a:rPr lang="cs-CZ" sz="3200" b="1" dirty="0" smtClean="0">
                <a:solidFill>
                  <a:srgbClr val="5A702E"/>
                </a:solidFill>
              </a:rPr>
              <a:t>ICH MACHE GERN ……………………………..</a:t>
            </a:r>
            <a:endParaRPr lang="cs-CZ" sz="3200" b="1" dirty="0">
              <a:solidFill>
                <a:srgbClr val="5A702E"/>
              </a:solidFill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7020272" y="1484784"/>
            <a:ext cx="1944216" cy="1296144"/>
          </a:xfrm>
          <a:prstGeom prst="wedgeEllipseCallout">
            <a:avLst>
              <a:gd name="adj1" fmla="val -42540"/>
              <a:gd name="adj2" fmla="val 4411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843808" y="2996952"/>
            <a:ext cx="302433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3399"/>
                </a:solidFill>
              </a:rPr>
              <a:t>     DIE HILFE</a:t>
            </a:r>
            <a:endParaRPr lang="cs-CZ" sz="4000" b="1" dirty="0">
              <a:solidFill>
                <a:srgbClr val="FF3399"/>
              </a:solidFill>
            </a:endParaRPr>
          </a:p>
        </p:txBody>
      </p:sp>
      <p:pic>
        <p:nvPicPr>
          <p:cNvPr id="8" name="Picture 2" descr="C:\Users\jamaka\AppData\Local\Microsoft\Windows\Temporary Internet Files\Content.IE5\3YV3RN1I\MC90028546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628800"/>
            <a:ext cx="1009143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</a:t>
            </a:r>
            <a:r>
              <a:rPr lang="cs-CZ" dirty="0" err="1" smtClean="0">
                <a:solidFill>
                  <a:srgbClr val="0070C0"/>
                </a:solidFill>
              </a:rPr>
              <a:t>Hallo</a:t>
            </a:r>
            <a:r>
              <a:rPr lang="cs-CZ" dirty="0" smtClean="0">
                <a:solidFill>
                  <a:srgbClr val="0070C0"/>
                </a:solidFill>
              </a:rPr>
              <a:t>, Petra!</a:t>
            </a:r>
          </a:p>
          <a:p>
            <a:pPr>
              <a:buNone/>
            </a:pPr>
            <a:r>
              <a:rPr lang="cs-CZ" dirty="0" smtClean="0"/>
              <a:t>P:  </a:t>
            </a:r>
            <a:r>
              <a:rPr lang="cs-CZ" dirty="0" err="1" smtClean="0"/>
              <a:t>Hallo</a:t>
            </a:r>
            <a:r>
              <a:rPr lang="cs-CZ" dirty="0" smtClean="0"/>
              <a:t>, Monika!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</a:t>
            </a:r>
            <a:r>
              <a:rPr lang="cs-CZ" dirty="0" err="1" smtClean="0">
                <a:solidFill>
                  <a:srgbClr val="0070C0"/>
                </a:solidFill>
              </a:rPr>
              <a:t>Hast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du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heute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Zeit</a:t>
            </a:r>
            <a:r>
              <a:rPr lang="cs-CZ" dirty="0" smtClean="0">
                <a:solidFill>
                  <a:srgbClr val="0070C0"/>
                </a:solidFill>
              </a:rPr>
              <a:t>?</a:t>
            </a:r>
          </a:p>
          <a:p>
            <a:pPr>
              <a:buNone/>
            </a:pPr>
            <a:r>
              <a:rPr lang="cs-CZ" dirty="0" smtClean="0"/>
              <a:t>P: 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warum</a:t>
            </a:r>
            <a:r>
              <a:rPr lang="cs-CZ" dirty="0" smtClean="0"/>
              <a:t>?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</a:t>
            </a:r>
            <a:r>
              <a:rPr lang="cs-CZ" dirty="0" err="1" smtClean="0">
                <a:solidFill>
                  <a:srgbClr val="0070C0"/>
                </a:solidFill>
              </a:rPr>
              <a:t>Ich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gehe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ins</a:t>
            </a:r>
            <a:r>
              <a:rPr lang="cs-CZ" dirty="0" smtClean="0">
                <a:solidFill>
                  <a:srgbClr val="0070C0"/>
                </a:solidFill>
              </a:rPr>
              <a:t> Kino, </a:t>
            </a:r>
            <a:r>
              <a:rPr lang="cs-CZ" dirty="0" err="1" smtClean="0">
                <a:solidFill>
                  <a:srgbClr val="0070C0"/>
                </a:solidFill>
              </a:rPr>
              <a:t>komm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mit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mir</a:t>
            </a:r>
            <a:r>
              <a:rPr lang="cs-CZ" dirty="0" smtClean="0">
                <a:solidFill>
                  <a:srgbClr val="0070C0"/>
                </a:solidFill>
              </a:rPr>
              <a:t>!</a:t>
            </a:r>
          </a:p>
          <a:p>
            <a:pPr>
              <a:buNone/>
            </a:pPr>
            <a:r>
              <a:rPr lang="cs-CZ" dirty="0" smtClean="0"/>
              <a:t>P:  </a:t>
            </a:r>
            <a:r>
              <a:rPr lang="cs-CZ" dirty="0" err="1" smtClean="0"/>
              <a:t>Leider</a:t>
            </a:r>
            <a:r>
              <a:rPr lang="cs-CZ" dirty="0" smtClean="0"/>
              <a:t> </a:t>
            </a:r>
            <a:r>
              <a:rPr lang="cs-CZ" dirty="0" err="1" smtClean="0"/>
              <a:t>kann</a:t>
            </a:r>
            <a:r>
              <a:rPr lang="cs-CZ" dirty="0" smtClean="0"/>
              <a:t>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nicht</a:t>
            </a:r>
            <a:r>
              <a:rPr lang="cs-CZ" dirty="0" smtClean="0"/>
              <a:t>.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gehe</a:t>
            </a:r>
            <a:r>
              <a:rPr lang="cs-CZ" dirty="0" smtClean="0"/>
              <a:t> </a:t>
            </a:r>
            <a:r>
              <a:rPr lang="cs-CZ" dirty="0" err="1" smtClean="0"/>
              <a:t>schwimmen</a:t>
            </a:r>
            <a:r>
              <a:rPr lang="cs-CZ" dirty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   </a:t>
            </a:r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meinen</a:t>
            </a:r>
            <a:r>
              <a:rPr lang="cs-CZ" dirty="0" smtClean="0"/>
              <a:t> </a:t>
            </a:r>
            <a:r>
              <a:rPr lang="cs-CZ" dirty="0" err="1" smtClean="0"/>
              <a:t>Eltern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</a:t>
            </a:r>
            <a:r>
              <a:rPr lang="cs-CZ" dirty="0" err="1" smtClean="0">
                <a:solidFill>
                  <a:srgbClr val="0070C0"/>
                </a:solidFill>
              </a:rPr>
              <a:t>Schade</a:t>
            </a:r>
            <a:r>
              <a:rPr lang="cs-CZ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cs-CZ" dirty="0" smtClean="0"/>
              <a:t>P:  </a:t>
            </a:r>
            <a:r>
              <a:rPr lang="cs-CZ" dirty="0" err="1" smtClean="0"/>
              <a:t>Also</a:t>
            </a:r>
            <a:r>
              <a:rPr lang="cs-CZ" dirty="0" smtClean="0"/>
              <a:t>, </a:t>
            </a:r>
            <a:r>
              <a:rPr lang="cs-CZ" dirty="0" err="1" smtClean="0"/>
              <a:t>tschüs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</a:t>
            </a:r>
            <a:r>
              <a:rPr lang="cs-CZ" dirty="0" err="1" smtClean="0">
                <a:solidFill>
                  <a:srgbClr val="0070C0"/>
                </a:solidFill>
              </a:rPr>
              <a:t>Tschüs</a:t>
            </a:r>
            <a:r>
              <a:rPr lang="cs-CZ" dirty="0" smtClean="0">
                <a:solidFill>
                  <a:srgbClr val="0070C0"/>
                </a:solidFill>
              </a:rPr>
              <a:t>.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B31F57"/>
                </a:solidFill>
              </a:rPr>
              <a:t>DER DIALOG</a:t>
            </a:r>
            <a:endParaRPr lang="cs-CZ" b="1" dirty="0">
              <a:solidFill>
                <a:srgbClr val="B31F57"/>
              </a:solidFill>
            </a:endParaRPr>
          </a:p>
        </p:txBody>
      </p:sp>
      <p:pic>
        <p:nvPicPr>
          <p:cNvPr id="3074" name="Picture 2" descr="C:\Users\jamaka\AppData\Local\Microsoft\Windows\Temporary Internet Files\Content.IE5\JXWKUBNQ\MC9003043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1815998" cy="134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08912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</a:t>
            </a:r>
            <a:r>
              <a:rPr lang="cs-CZ" dirty="0" err="1" smtClean="0">
                <a:solidFill>
                  <a:srgbClr val="0070C0"/>
                </a:solidFill>
              </a:rPr>
              <a:t>Hallo</a:t>
            </a:r>
            <a:r>
              <a:rPr lang="cs-CZ" dirty="0" smtClean="0">
                <a:solidFill>
                  <a:srgbClr val="0070C0"/>
                </a:solidFill>
              </a:rPr>
              <a:t>, Petra!</a:t>
            </a:r>
          </a:p>
          <a:p>
            <a:pPr>
              <a:buNone/>
            </a:pPr>
            <a:r>
              <a:rPr lang="cs-CZ" dirty="0" smtClean="0"/>
              <a:t>P:  </a:t>
            </a:r>
            <a:r>
              <a:rPr lang="cs-CZ" dirty="0" err="1" smtClean="0"/>
              <a:t>Hallo</a:t>
            </a:r>
            <a:r>
              <a:rPr lang="cs-CZ" dirty="0" smtClean="0"/>
              <a:t>, Monika!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</a:t>
            </a:r>
            <a:r>
              <a:rPr lang="cs-CZ" dirty="0" err="1" smtClean="0">
                <a:solidFill>
                  <a:srgbClr val="0070C0"/>
                </a:solidFill>
              </a:rPr>
              <a:t>Hast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du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heute</a:t>
            </a:r>
            <a:r>
              <a:rPr lang="cs-CZ" dirty="0" smtClean="0">
                <a:solidFill>
                  <a:srgbClr val="0070C0"/>
                </a:solidFill>
              </a:rPr>
              <a:t> _________?</a:t>
            </a:r>
          </a:p>
          <a:p>
            <a:pPr>
              <a:buNone/>
            </a:pPr>
            <a:r>
              <a:rPr lang="cs-CZ" dirty="0" smtClean="0"/>
              <a:t>P:  </a:t>
            </a:r>
            <a:r>
              <a:rPr lang="cs-CZ" dirty="0" err="1" smtClean="0"/>
              <a:t>Und</a:t>
            </a:r>
            <a:r>
              <a:rPr lang="cs-CZ" dirty="0" smtClean="0"/>
              <a:t> _________?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</a:t>
            </a:r>
            <a:r>
              <a:rPr lang="cs-CZ" dirty="0" err="1" smtClean="0">
                <a:solidFill>
                  <a:srgbClr val="0070C0"/>
                </a:solidFill>
              </a:rPr>
              <a:t>Ich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gehe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ins</a:t>
            </a:r>
            <a:r>
              <a:rPr lang="cs-CZ" dirty="0" smtClean="0">
                <a:solidFill>
                  <a:srgbClr val="0070C0"/>
                </a:solidFill>
              </a:rPr>
              <a:t> Kino, ________ </a:t>
            </a:r>
            <a:r>
              <a:rPr lang="cs-CZ" dirty="0" err="1" smtClean="0">
                <a:solidFill>
                  <a:srgbClr val="0070C0"/>
                </a:solidFill>
              </a:rPr>
              <a:t>mit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mir</a:t>
            </a:r>
            <a:r>
              <a:rPr lang="cs-CZ" dirty="0" smtClean="0">
                <a:solidFill>
                  <a:srgbClr val="0070C0"/>
                </a:solidFill>
              </a:rPr>
              <a:t>!</a:t>
            </a:r>
          </a:p>
          <a:p>
            <a:pPr>
              <a:buNone/>
            </a:pPr>
            <a:r>
              <a:rPr lang="cs-CZ" dirty="0" smtClean="0"/>
              <a:t>P:  </a:t>
            </a:r>
            <a:r>
              <a:rPr lang="cs-CZ" dirty="0" err="1" smtClean="0"/>
              <a:t>Leider</a:t>
            </a:r>
            <a:r>
              <a:rPr lang="cs-CZ" dirty="0" smtClean="0"/>
              <a:t> </a:t>
            </a:r>
            <a:r>
              <a:rPr lang="cs-CZ" dirty="0" err="1" smtClean="0"/>
              <a:t>kann</a:t>
            </a:r>
            <a:r>
              <a:rPr lang="cs-CZ" dirty="0" smtClean="0"/>
              <a:t>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nicht</a:t>
            </a:r>
            <a:r>
              <a:rPr lang="cs-CZ" dirty="0" smtClean="0"/>
              <a:t>. </a:t>
            </a:r>
            <a:r>
              <a:rPr lang="cs-CZ" dirty="0" err="1" smtClean="0"/>
              <a:t>Ich</a:t>
            </a:r>
            <a:r>
              <a:rPr lang="cs-CZ" dirty="0" smtClean="0"/>
              <a:t> ________ </a:t>
            </a:r>
            <a:r>
              <a:rPr lang="cs-CZ" dirty="0" err="1" smtClean="0"/>
              <a:t>schwimmen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meinen</a:t>
            </a:r>
            <a:r>
              <a:rPr lang="cs-CZ" dirty="0" smtClean="0"/>
              <a:t> </a:t>
            </a:r>
            <a:r>
              <a:rPr lang="cs-CZ" dirty="0" err="1" smtClean="0"/>
              <a:t>Eltern</a:t>
            </a:r>
            <a:r>
              <a:rPr lang="cs-CZ" dirty="0"/>
              <a:t>.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___________.</a:t>
            </a:r>
          </a:p>
          <a:p>
            <a:pPr>
              <a:buNone/>
            </a:pPr>
            <a:r>
              <a:rPr lang="cs-CZ" dirty="0" smtClean="0"/>
              <a:t>P:  </a:t>
            </a:r>
            <a:r>
              <a:rPr lang="cs-CZ" dirty="0" err="1" smtClean="0"/>
              <a:t>Also</a:t>
            </a:r>
            <a:r>
              <a:rPr lang="cs-CZ" dirty="0" smtClean="0"/>
              <a:t>, </a:t>
            </a:r>
            <a:r>
              <a:rPr lang="cs-CZ" dirty="0" err="1" smtClean="0"/>
              <a:t>tschüs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M: __________.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B31F57"/>
                </a:solidFill>
              </a:rPr>
              <a:t>DER DIALOG - ERGÄNZE</a:t>
            </a:r>
            <a:endParaRPr lang="cs-CZ" b="1" dirty="0">
              <a:solidFill>
                <a:srgbClr val="B31F57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59832" y="1484784"/>
            <a:ext cx="10081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err="1" smtClean="0"/>
              <a:t>Zeit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19672" y="1484784"/>
            <a:ext cx="13681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err="1" smtClean="0"/>
              <a:t>tschüs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96136" y="1484784"/>
            <a:ext cx="15841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err="1" smtClean="0"/>
              <a:t>warum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1484784"/>
            <a:ext cx="12961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err="1" smtClean="0"/>
              <a:t>gehe</a:t>
            </a:r>
            <a:endParaRPr lang="cs-CZ" sz="3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52320" y="1484784"/>
            <a:ext cx="14401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err="1" smtClean="0"/>
              <a:t>komm</a:t>
            </a:r>
            <a:endParaRPr lang="cs-CZ" sz="3600" dirty="0"/>
          </a:p>
        </p:txBody>
      </p:sp>
      <p:pic>
        <p:nvPicPr>
          <p:cNvPr id="14338" name="Picture 2" descr="C:\Users\jamaka\AppData\Local\Microsoft\Windows\Temporary Internet Files\Content.IE5\F29JUX49\MC9002335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420888"/>
            <a:ext cx="2020432" cy="1584356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139952" y="1484784"/>
            <a:ext cx="15841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err="1" smtClean="0"/>
              <a:t>Schade</a:t>
            </a:r>
            <a:endParaRPr lang="cs-CZ" sz="3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131840" y="30689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Zeit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691680" y="342900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warum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491880" y="38610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komm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283968" y="42930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gehe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115616" y="50131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Schade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043608" y="58772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Tschüs</a:t>
            </a:r>
            <a:endParaRPr lang="cs-CZ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26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err="1" smtClean="0">
                          <a:latin typeface="Courier New" pitchFamily="49" charset="0"/>
                          <a:cs typeface="Courier New" pitchFamily="49" charset="0"/>
                        </a:rPr>
                        <a:t>Meine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Hobbys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VY_32_INOVACE_09.01.JEC.NJ.8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30.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09. 2012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754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WAS IST AUF DEM BILD? BESCHREIBE</a:t>
            </a:r>
            <a:r>
              <a:rPr lang="cs-CZ" dirty="0" smtClean="0">
                <a:solidFill>
                  <a:srgbClr val="C00000"/>
                </a:solidFill>
              </a:rPr>
              <a:t>.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1267" name="Picture 3" descr="C:\Users\jamaka\AppData\Local\Microsoft\Windows\Temporary Internet Files\Content.IE5\S3CBPL3P\MC9004465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28192"/>
            <a:ext cx="6264696" cy="468052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899592" y="1152128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19872" y="1152128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940152" y="1152128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99592" y="2520280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19872" y="2520280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940152" y="2520280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899592" y="3888432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19872" y="3888432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940152" y="3888432"/>
            <a:ext cx="252028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99592" y="5256584"/>
            <a:ext cx="2520280" cy="1412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419872" y="5256584"/>
            <a:ext cx="2520280" cy="1412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940152" y="5256584"/>
            <a:ext cx="2520280" cy="1412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ěticípá hvězda 18"/>
          <p:cNvSpPr/>
          <p:nvPr/>
        </p:nvSpPr>
        <p:spPr>
          <a:xfrm>
            <a:off x="8316416" y="3356992"/>
            <a:ext cx="827584" cy="792088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BESCHREIBE DAS BILD!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2808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 smtClean="0">
                <a:solidFill>
                  <a:srgbClr val="7030A0"/>
                </a:solidFill>
              </a:rPr>
              <a:t>WAS IST AUF DEM BILD?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WAS SPIELT DER JUNGE?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IST DAS WINTER ODER SOMMERSPORT?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WELCHE ANDERE SPORTARTEN KENNST DU?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jamaka\AppData\Local\Microsoft\Windows\Temporary Internet Files\Content.IE5\S3CBPL3P\MC9004465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268760"/>
            <a:ext cx="2317579" cy="2088232"/>
          </a:xfrm>
          <a:prstGeom prst="rect">
            <a:avLst/>
          </a:prstGeom>
          <a:noFill/>
        </p:spPr>
      </p:pic>
      <p:pic>
        <p:nvPicPr>
          <p:cNvPr id="2050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1827886" cy="1504188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467544" y="5085184"/>
          <a:ext cx="612068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1956" y="2348880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s. 49-58.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3568" y="2060848"/>
          <a:ext cx="7772400" cy="189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jamaka\AppData\Local\Microsoft\Windows\Temporary Internet Files\Content.IE5\3YV3RN1I\MC90003408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3716" y="0"/>
            <a:ext cx="2730284" cy="244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buch 2 3"/>
          <p:cNvSpPr/>
          <p:nvPr/>
        </p:nvSpPr>
        <p:spPr>
          <a:xfrm>
            <a:off x="1763688" y="1988840"/>
            <a:ext cx="6120680" cy="273630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131840" y="299695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7030A0"/>
                </a:solidFill>
                <a:hlinkClick r:id="rId2" action="ppaction://hlinksldjump"/>
              </a:rPr>
              <a:t>DIE HOBBYS</a:t>
            </a:r>
            <a:endParaRPr lang="cs-CZ" sz="44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827584" y="764704"/>
          <a:ext cx="316835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788024" y="692696"/>
          <a:ext cx="410445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51520" y="4797152"/>
          <a:ext cx="266429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3563888" y="5229200"/>
          <a:ext cx="55801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6" name="Přímá spojovací šipka 15"/>
          <p:cNvCxnSpPr/>
          <p:nvPr/>
        </p:nvCxnSpPr>
        <p:spPr>
          <a:xfrm flipH="1" flipV="1">
            <a:off x="2843808" y="1556792"/>
            <a:ext cx="936104" cy="1080120"/>
          </a:xfrm>
          <a:prstGeom prst="straightConnector1">
            <a:avLst/>
          </a:prstGeom>
          <a:ln w="38100">
            <a:solidFill>
              <a:srgbClr val="AD40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6012160" y="1628800"/>
            <a:ext cx="792088" cy="10081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2339752" y="4293096"/>
            <a:ext cx="720080" cy="576064"/>
          </a:xfrm>
          <a:prstGeom prst="straightConnector1">
            <a:avLst/>
          </a:prstGeom>
          <a:ln w="38100"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724128" y="4149080"/>
            <a:ext cx="36004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2" grpId="0">
        <p:bldAsOne/>
      </p:bldGraphic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00811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0066"/>
                </a:solidFill>
              </a:rPr>
              <a:t>DIE SPORTARTEN</a:t>
            </a:r>
            <a:endParaRPr lang="cs-CZ" sz="4800" b="1" dirty="0">
              <a:solidFill>
                <a:srgbClr val="FF0066"/>
              </a:solidFill>
            </a:endParaRPr>
          </a:p>
        </p:txBody>
      </p:sp>
      <p:sp>
        <p:nvSpPr>
          <p:cNvPr id="4" name="Šipka doleva 3">
            <a:hlinkClick r:id="rId2" action="ppaction://hlinksldjump"/>
          </p:cNvPr>
          <p:cNvSpPr/>
          <p:nvPr/>
        </p:nvSpPr>
        <p:spPr>
          <a:xfrm>
            <a:off x="179512" y="5633864"/>
            <a:ext cx="2160240" cy="1224136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67544" y="59492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B31F57"/>
                </a:solidFill>
                <a:hlinkClick r:id="rId2" action="ppaction://hlinksldjump"/>
              </a:rPr>
              <a:t>ZURÜCK</a:t>
            </a:r>
            <a:endParaRPr lang="cs-CZ" sz="3600" b="1" dirty="0">
              <a:solidFill>
                <a:srgbClr val="B31F57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95528" y="2348880"/>
            <a:ext cx="42484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der </a:t>
            </a:r>
            <a:r>
              <a:rPr lang="cs-CZ" sz="2400" dirty="0" err="1" smtClean="0"/>
              <a:t>Fußball</a:t>
            </a:r>
            <a:r>
              <a:rPr lang="cs-CZ" sz="2400" dirty="0" smtClean="0"/>
              <a:t>         der </a:t>
            </a:r>
            <a:r>
              <a:rPr lang="cs-CZ" sz="2400" dirty="0" err="1" smtClean="0"/>
              <a:t>Handball</a:t>
            </a:r>
            <a:endParaRPr lang="cs-CZ" sz="2400" dirty="0" smtClean="0"/>
          </a:p>
          <a:p>
            <a:r>
              <a:rPr lang="cs-CZ" sz="2400" dirty="0" smtClean="0"/>
              <a:t>                  </a:t>
            </a: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Radfahren</a:t>
            </a:r>
            <a:endParaRPr lang="cs-CZ" sz="2400" dirty="0" smtClean="0"/>
          </a:p>
          <a:p>
            <a:r>
              <a:rPr lang="cs-CZ" sz="2400" dirty="0" smtClean="0"/>
              <a:t>der </a:t>
            </a:r>
            <a:r>
              <a:rPr lang="cs-CZ" sz="2400" dirty="0" err="1" smtClean="0"/>
              <a:t>Tennis</a:t>
            </a:r>
            <a:r>
              <a:rPr lang="cs-CZ" sz="2400" dirty="0" smtClean="0"/>
              <a:t>      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              </a:t>
            </a: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Bergsteigen</a:t>
            </a:r>
            <a:endParaRPr lang="cs-CZ" sz="2400" dirty="0" smtClean="0"/>
          </a:p>
          <a:p>
            <a:r>
              <a:rPr lang="cs-CZ" sz="2400" dirty="0" smtClean="0"/>
              <a:t>   der Golf              der Baseball</a:t>
            </a:r>
          </a:p>
          <a:p>
            <a:r>
              <a:rPr lang="cs-CZ" sz="2400" dirty="0" smtClean="0"/>
              <a:t>       der Basketball    </a:t>
            </a:r>
          </a:p>
          <a:p>
            <a:r>
              <a:rPr lang="cs-CZ" sz="2400" dirty="0" smtClean="0"/>
              <a:t>                         der </a:t>
            </a:r>
            <a:r>
              <a:rPr lang="cs-CZ" sz="2400" dirty="0" err="1" smtClean="0"/>
              <a:t>Volleyball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cs-CZ" sz="2400" dirty="0" smtClean="0"/>
              <a:t> </a:t>
            </a:r>
            <a:r>
              <a:rPr lang="cs-CZ" sz="2400" dirty="0" err="1" smtClean="0"/>
              <a:t>das</a:t>
            </a:r>
            <a:r>
              <a:rPr lang="cs-CZ" sz="2400" dirty="0" smtClean="0"/>
              <a:t> Badminton        </a:t>
            </a: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Laufen</a:t>
            </a:r>
            <a:endParaRPr lang="cs-CZ" sz="2400" dirty="0" smtClean="0"/>
          </a:p>
          <a:p>
            <a:r>
              <a:rPr lang="cs-CZ" sz="2400" dirty="0" smtClean="0"/>
              <a:t>      </a:t>
            </a:r>
            <a:r>
              <a:rPr lang="cs-CZ" sz="2400" dirty="0" err="1" smtClean="0"/>
              <a:t>die</a:t>
            </a:r>
            <a:r>
              <a:rPr lang="cs-CZ" sz="2400" dirty="0" smtClean="0"/>
              <a:t> </a:t>
            </a:r>
            <a:r>
              <a:rPr lang="cs-CZ" sz="2400" dirty="0" err="1" smtClean="0"/>
              <a:t>Athletik</a:t>
            </a:r>
            <a:endParaRPr lang="cs-CZ" sz="2400" dirty="0" smtClean="0"/>
          </a:p>
          <a:p>
            <a:r>
              <a:rPr lang="cs-CZ" sz="2400" dirty="0" smtClean="0"/>
              <a:t>                         </a:t>
            </a: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Schwimmen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1259632" y="1268760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1340768"/>
            <a:ext cx="273630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IM WINTER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88024" y="1268760"/>
            <a:ext cx="3096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32040" y="1340768"/>
            <a:ext cx="295232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IM SOMMER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jamaka\AppData\Local\Microsoft\Windows\Temporary Internet Files\Content.IE5\WBE5B93J\MC90043922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052736"/>
            <a:ext cx="1368152" cy="1368152"/>
          </a:xfrm>
          <a:prstGeom prst="rect">
            <a:avLst/>
          </a:prstGeom>
          <a:noFill/>
        </p:spPr>
      </p:pic>
      <p:pic>
        <p:nvPicPr>
          <p:cNvPr id="2051" name="Picture 3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1129967" cy="1008652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467544" y="2420888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Eishockey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           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</a:t>
            </a:r>
            <a:r>
              <a:rPr lang="cs-CZ" sz="2400" dirty="0" err="1" smtClean="0"/>
              <a:t>Skilaufen</a:t>
            </a:r>
            <a:endParaRPr lang="cs-CZ" sz="2400" dirty="0" smtClean="0"/>
          </a:p>
          <a:p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Rodeln</a:t>
            </a:r>
            <a:endParaRPr lang="cs-CZ" sz="2400" dirty="0" smtClean="0"/>
          </a:p>
          <a:p>
            <a:r>
              <a:rPr lang="cs-CZ" sz="2400" dirty="0" smtClean="0"/>
              <a:t>                    Snowboard </a:t>
            </a:r>
            <a:r>
              <a:rPr lang="cs-CZ" sz="2400" dirty="0" err="1" smtClean="0"/>
              <a:t>fahren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err="1" smtClean="0"/>
              <a:t>Schlittschuhlaufen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17" name="Šipka doprava 16"/>
          <p:cNvSpPr/>
          <p:nvPr/>
        </p:nvSpPr>
        <p:spPr>
          <a:xfrm>
            <a:off x="2483768" y="5661248"/>
            <a:ext cx="1944216" cy="119675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555776" y="59492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B31F57"/>
                </a:solidFill>
                <a:hlinkClick r:id="rId5" action="ppaction://hlinksldjump"/>
              </a:rPr>
              <a:t>WEITER</a:t>
            </a:r>
            <a:endParaRPr lang="cs-CZ" sz="3600" b="1" dirty="0">
              <a:solidFill>
                <a:srgbClr val="B31F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AD403D"/>
                </a:solidFill>
              </a:rPr>
              <a:t>WAS IST DAS? </a:t>
            </a:r>
            <a:br>
              <a:rPr lang="cs-CZ" sz="3600" b="1" dirty="0" smtClean="0">
                <a:solidFill>
                  <a:srgbClr val="AD403D"/>
                </a:solidFill>
              </a:rPr>
            </a:br>
            <a:r>
              <a:rPr lang="cs-CZ" sz="3600" b="1" dirty="0" smtClean="0">
                <a:solidFill>
                  <a:srgbClr val="AD403D"/>
                </a:solidFill>
              </a:rPr>
              <a:t>IST DAS WINTER ODER SOMMERSPORT?</a:t>
            </a:r>
            <a:endParaRPr lang="cs-CZ" sz="3600" b="1" dirty="0">
              <a:solidFill>
                <a:srgbClr val="AD403D"/>
              </a:solidFill>
            </a:endParaRPr>
          </a:p>
        </p:txBody>
      </p:sp>
      <p:pic>
        <p:nvPicPr>
          <p:cNvPr id="5124" name="Picture 4" descr="C:\Users\jamaka\AppData\Local\Microsoft\Windows\Temporary Internet Files\Content.IE5\03SIWFIU\MC9000200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376264" cy="2450277"/>
          </a:xfrm>
          <a:prstGeom prst="rect">
            <a:avLst/>
          </a:prstGeom>
          <a:noFill/>
        </p:spPr>
      </p:pic>
      <p:pic>
        <p:nvPicPr>
          <p:cNvPr id="5128" name="Picture 8" descr="C:\Users\jamaka\AppData\Local\Microsoft\Windows\Temporary Internet Files\Content.IE5\S3CBPL3P\MP9004483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2484276" cy="1656184"/>
          </a:xfrm>
          <a:prstGeom prst="rect">
            <a:avLst/>
          </a:prstGeom>
          <a:noFill/>
        </p:spPr>
      </p:pic>
      <p:pic>
        <p:nvPicPr>
          <p:cNvPr id="5129" name="Picture 9" descr="C:\Users\jamaka\AppData\Local\Microsoft\Windows\Temporary Internet Files\Content.IE5\THBNF1V7\MP90043832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869159"/>
            <a:ext cx="2952328" cy="1616751"/>
          </a:xfrm>
          <a:prstGeom prst="rect">
            <a:avLst/>
          </a:prstGeom>
          <a:noFill/>
        </p:spPr>
      </p:pic>
      <p:pic>
        <p:nvPicPr>
          <p:cNvPr id="5133" name="Picture 13" descr="C:\Users\jamaka\AppData\Local\Microsoft\Windows\Temporary Internet Files\Content.IE5\03SIWFIU\MC9002810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844824"/>
            <a:ext cx="2507810" cy="2448962"/>
          </a:xfrm>
          <a:prstGeom prst="rect">
            <a:avLst/>
          </a:prstGeom>
          <a:noFill/>
        </p:spPr>
      </p:pic>
      <p:pic>
        <p:nvPicPr>
          <p:cNvPr id="5136" name="Picture 16" descr="C:\Users\jamaka\AppData\Local\Microsoft\Windows\Temporary Internet Files\Content.IE5\03SIWFIU\MC90030866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149080"/>
            <a:ext cx="2465926" cy="1656184"/>
          </a:xfrm>
          <a:prstGeom prst="rect">
            <a:avLst/>
          </a:prstGeom>
          <a:noFill/>
        </p:spPr>
      </p:pic>
      <p:pic>
        <p:nvPicPr>
          <p:cNvPr id="5137" name="Picture 17" descr="C:\Users\jamaka\AppData\Local\Microsoft\Windows\Temporary Internet Files\Content.IE5\03SIWFIU\MC90005528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33056"/>
            <a:ext cx="2592288" cy="2427732"/>
          </a:xfrm>
          <a:prstGeom prst="rect">
            <a:avLst/>
          </a:prstGeom>
          <a:noFill/>
        </p:spPr>
      </p:pic>
      <p:sp>
        <p:nvSpPr>
          <p:cNvPr id="20" name="Šipka doleva 19">
            <a:hlinkClick r:id="rId8" action="ppaction://hlinksldjump"/>
          </p:cNvPr>
          <p:cNvSpPr/>
          <p:nvPr/>
        </p:nvSpPr>
        <p:spPr>
          <a:xfrm>
            <a:off x="6732240" y="5949280"/>
            <a:ext cx="1872208" cy="90872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hlinkClick r:id="rId8" action="ppaction://hlinksldjump"/>
          </p:cNvPr>
          <p:cNvSpPr txBox="1"/>
          <p:nvPr/>
        </p:nvSpPr>
        <p:spPr>
          <a:xfrm>
            <a:off x="6876256" y="6093297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7C80"/>
                </a:solidFill>
              </a:rPr>
              <a:t>ZURÜCK</a:t>
            </a:r>
            <a:endParaRPr lang="cs-CZ" sz="3600" b="1" dirty="0">
              <a:solidFill>
                <a:srgbClr val="FF7C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cs-CZ" b="1" dirty="0" smtClean="0">
                <a:solidFill>
                  <a:srgbClr val="FF3399"/>
                </a:solidFill>
              </a:rPr>
              <a:t> DIE INSTRUMENTE</a:t>
            </a:r>
            <a:endParaRPr lang="cs-CZ" b="1" dirty="0">
              <a:solidFill>
                <a:srgbClr val="FF3399"/>
              </a:solidFill>
            </a:endParaRPr>
          </a:p>
        </p:txBody>
      </p:sp>
      <p:sp>
        <p:nvSpPr>
          <p:cNvPr id="4" name="Šipka doleva 3">
            <a:hlinkClick r:id="rId2" action="ppaction://hlinksldjump"/>
          </p:cNvPr>
          <p:cNvSpPr/>
          <p:nvPr/>
        </p:nvSpPr>
        <p:spPr>
          <a:xfrm>
            <a:off x="6516216" y="5373216"/>
            <a:ext cx="2232248" cy="1224136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876256" y="56612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B31F57"/>
                </a:solidFill>
                <a:hlinkClick r:id="rId2" action="ppaction://hlinksldjump"/>
              </a:rPr>
              <a:t>ZURÜCK</a:t>
            </a:r>
            <a:endParaRPr lang="cs-CZ" sz="3600" b="1" dirty="0">
              <a:solidFill>
                <a:srgbClr val="B31F57"/>
              </a:solidFill>
            </a:endParaRPr>
          </a:p>
        </p:txBody>
      </p:sp>
      <p:pic>
        <p:nvPicPr>
          <p:cNvPr id="3074" name="Picture 2" descr="C:\Users\jamaka\AppData\Local\Microsoft\Windows\Temporary Internet Files\Content.IE5\S3CBPL3P\MC9002343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607384" cy="1656184"/>
          </a:xfrm>
          <a:prstGeom prst="rect">
            <a:avLst/>
          </a:prstGeom>
          <a:noFill/>
        </p:spPr>
      </p:pic>
      <p:sp>
        <p:nvSpPr>
          <p:cNvPr id="11" name="Pěticípá hvězda 10"/>
          <p:cNvSpPr/>
          <p:nvPr/>
        </p:nvSpPr>
        <p:spPr>
          <a:xfrm>
            <a:off x="6228184" y="2492896"/>
            <a:ext cx="2232248" cy="1944216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020272" y="2708920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 smtClean="0">
                <a:hlinkClick r:id="rId4" action="ppaction://hlinksldjump"/>
              </a:rPr>
              <a:t>!</a:t>
            </a:r>
            <a:endParaRPr lang="cs-CZ" sz="8000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539552" y="2045653"/>
          <a:ext cx="5616624" cy="481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547664" y="1412776"/>
            <a:ext cx="74523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das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Musikinstrument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die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Musikinstrumente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516216" y="4581128"/>
            <a:ext cx="194421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AD403D"/>
                </a:solidFill>
                <a:hlinkClick r:id="rId10" action="ppaction://hlinksldjump"/>
              </a:rPr>
              <a:t> DIE BILDER</a:t>
            </a:r>
            <a:endParaRPr lang="cs-CZ" sz="2800" b="1" dirty="0">
              <a:solidFill>
                <a:srgbClr val="AD40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AD403D"/>
                </a:solidFill>
              </a:rPr>
              <a:t>WAS IST DAS?</a:t>
            </a:r>
            <a:endParaRPr lang="cs-CZ" b="1" dirty="0">
              <a:solidFill>
                <a:srgbClr val="AD403D"/>
              </a:solidFill>
            </a:endParaRPr>
          </a:p>
        </p:txBody>
      </p:sp>
      <p:pic>
        <p:nvPicPr>
          <p:cNvPr id="15362" name="Picture 2" descr="C:\Users\jamaka\AppData\Local\Microsoft\Windows\Temporary Internet Files\Content.IE5\F29JUX49\MC90019888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153216" cy="1926879"/>
          </a:xfrm>
          <a:prstGeom prst="rect">
            <a:avLst/>
          </a:prstGeom>
          <a:noFill/>
        </p:spPr>
      </p:pic>
      <p:pic>
        <p:nvPicPr>
          <p:cNvPr id="15363" name="Picture 3" descr="C:\Users\jamaka\AppData\Local\Microsoft\Windows\Temporary Internet Files\Content.IE5\F29JUX49\MC9003052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384376" cy="1369071"/>
          </a:xfrm>
          <a:prstGeom prst="rect">
            <a:avLst/>
          </a:prstGeom>
          <a:noFill/>
        </p:spPr>
      </p:pic>
      <p:pic>
        <p:nvPicPr>
          <p:cNvPr id="15364" name="Picture 4" descr="C:\Users\jamaka\AppData\Local\Microsoft\Windows\Temporary Internet Files\Content.IE5\03SIWFIU\MC90044130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8"/>
            <a:ext cx="2455168" cy="2455168"/>
          </a:xfrm>
          <a:prstGeom prst="rect">
            <a:avLst/>
          </a:prstGeom>
          <a:noFill/>
        </p:spPr>
      </p:pic>
      <p:pic>
        <p:nvPicPr>
          <p:cNvPr id="15365" name="Picture 5" descr="C:\Users\jamaka\AppData\Local\Microsoft\Windows\Temporary Internet Files\Content.IE5\03SIWFIU\MC90037934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9708" y="2132856"/>
            <a:ext cx="2379004" cy="1245409"/>
          </a:xfrm>
          <a:prstGeom prst="rect">
            <a:avLst/>
          </a:prstGeom>
          <a:noFill/>
        </p:spPr>
      </p:pic>
      <p:pic>
        <p:nvPicPr>
          <p:cNvPr id="15366" name="Picture 6" descr="C:\Users\jamaka\AppData\Local\Microsoft\Windows\Temporary Internet Files\Content.IE5\S3CBPL3P\MC90044178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365104"/>
            <a:ext cx="2163688" cy="2163688"/>
          </a:xfrm>
          <a:prstGeom prst="rect">
            <a:avLst/>
          </a:prstGeom>
          <a:noFill/>
        </p:spPr>
      </p:pic>
      <p:pic>
        <p:nvPicPr>
          <p:cNvPr id="9" name="Picture 3" descr="C:\Users\jamaka\AppData\Local\Microsoft\Windows\Temporary Internet Files\Content.IE5\THBNF1V7\MP90040369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221088"/>
            <a:ext cx="1593710" cy="1992624"/>
          </a:xfrm>
          <a:prstGeom prst="rect">
            <a:avLst/>
          </a:prstGeom>
          <a:noFill/>
        </p:spPr>
      </p:pic>
      <p:sp>
        <p:nvSpPr>
          <p:cNvPr id="10" name="Šipka doleva 9">
            <a:hlinkClick r:id="rId8" action="ppaction://hlinksldjump"/>
          </p:cNvPr>
          <p:cNvSpPr/>
          <p:nvPr/>
        </p:nvSpPr>
        <p:spPr>
          <a:xfrm>
            <a:off x="395536" y="5805264"/>
            <a:ext cx="1872208" cy="105273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hlinkClick r:id="rId9" action="ppaction://hlinksldjump"/>
          </p:cNvPr>
          <p:cNvSpPr txBox="1"/>
          <p:nvPr/>
        </p:nvSpPr>
        <p:spPr>
          <a:xfrm>
            <a:off x="755576" y="60932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31F57"/>
                </a:solidFill>
              </a:rPr>
              <a:t>ZURÜCK</a:t>
            </a:r>
            <a:endParaRPr lang="cs-CZ" sz="2800" b="1" dirty="0">
              <a:solidFill>
                <a:srgbClr val="B31F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b="1" dirty="0" smtClean="0">
                <a:solidFill>
                  <a:srgbClr val="B31F57"/>
                </a:solidFill>
              </a:rPr>
              <a:t> ICH SPIELE…</a:t>
            </a:r>
            <a:endParaRPr lang="cs-CZ" b="1" dirty="0">
              <a:solidFill>
                <a:srgbClr val="B31F57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39752" y="227687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ICH SPIELE KLAVIER.</a:t>
            </a:r>
          </a:p>
          <a:p>
            <a:endParaRPr lang="cs-CZ" sz="3600" b="1" dirty="0"/>
          </a:p>
          <a:p>
            <a:r>
              <a:rPr lang="cs-CZ" sz="3600" b="1" dirty="0" smtClean="0"/>
              <a:t>ICH SPIELE </a:t>
            </a:r>
            <a:r>
              <a:rPr lang="cs-CZ" sz="3600" b="1" strike="sngStrike" dirty="0" smtClean="0">
                <a:solidFill>
                  <a:srgbClr val="FF0000"/>
                </a:solidFill>
              </a:rPr>
              <a:t>AUF</a:t>
            </a:r>
            <a:r>
              <a:rPr lang="cs-CZ" sz="3600" b="1" dirty="0" smtClean="0"/>
              <a:t> KLAVIER.</a:t>
            </a:r>
            <a:endParaRPr lang="cs-CZ" sz="3600" b="1" dirty="0"/>
          </a:p>
        </p:txBody>
      </p:sp>
      <p:pic>
        <p:nvPicPr>
          <p:cNvPr id="4098" name="Picture 2" descr="C:\Users\jamaka\AppData\Local\Microsoft\Windows\Temporary Internet Files\Content.IE5\THBNF1V7\MC9004347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483768" cy="2538908"/>
          </a:xfrm>
          <a:prstGeom prst="rect">
            <a:avLst/>
          </a:prstGeom>
          <a:noFill/>
        </p:spPr>
      </p:pic>
      <p:pic>
        <p:nvPicPr>
          <p:cNvPr id="4100" name="Picture 4" descr="C:\Users\jamaka\AppData\Local\Microsoft\Windows\Temporary Internet Files\Content.IE5\F29JUX49\MP9004090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916832"/>
            <a:ext cx="1979712" cy="4464496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2267744" y="4221088"/>
          <a:ext cx="43924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Šipka doleva 9">
            <a:hlinkClick r:id="rId9" action="ppaction://hlinksldjump"/>
          </p:cNvPr>
          <p:cNvSpPr/>
          <p:nvPr/>
        </p:nvSpPr>
        <p:spPr>
          <a:xfrm>
            <a:off x="611560" y="5517232"/>
            <a:ext cx="1872208" cy="115212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58772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hlinkClick r:id="rId10" action="ppaction://hlinksldjump"/>
              </a:rPr>
              <a:t>ZURÜCK</a:t>
            </a:r>
            <a:endParaRPr lang="cs-CZ" sz="2800" b="1" dirty="0"/>
          </a:p>
        </p:txBody>
      </p:sp>
      <p:sp>
        <p:nvSpPr>
          <p:cNvPr id="12" name="Šipka doprava 11"/>
          <p:cNvSpPr/>
          <p:nvPr/>
        </p:nvSpPr>
        <p:spPr>
          <a:xfrm>
            <a:off x="3131840" y="5517232"/>
            <a:ext cx="1872208" cy="115212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hlinkClick r:id="rId11" action="ppaction://hlinksldjump"/>
          </p:cNvPr>
          <p:cNvSpPr txBox="1"/>
          <p:nvPr/>
        </p:nvSpPr>
        <p:spPr>
          <a:xfrm>
            <a:off x="3347864" y="58052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hlinkClick r:id="rId11" action="ppaction://hlinksldjump"/>
              </a:rPr>
              <a:t>WEITER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673</Words>
  <Application>Microsoft Office PowerPoint</Application>
  <PresentationFormat>Předvádění na obrazovce (4:3)</PresentationFormat>
  <Paragraphs>196</Paragraphs>
  <Slides>22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DIE SPORTARTEN</vt:lpstr>
      <vt:lpstr>WAS IST DAS?  IST DAS WINTER ODER SOMMERSPORT?</vt:lpstr>
      <vt:lpstr> DIE INSTRUMENTE</vt:lpstr>
      <vt:lpstr>WAS IST DAS?</vt:lpstr>
      <vt:lpstr> ICH SPIELE…</vt:lpstr>
      <vt:lpstr>WAS SPIELT SIE?</vt:lpstr>
      <vt:lpstr>WAS SPIELT ER?</vt:lpstr>
      <vt:lpstr>DIE KULTUR</vt:lpstr>
      <vt:lpstr>DIE ANDEREN TÄTIGKEITEN</vt:lpstr>
      <vt:lpstr>Prezentace aplikace PowerPoint</vt:lpstr>
      <vt:lpstr>WELCHE HOBBYS HABEN SIE?</vt:lpstr>
      <vt:lpstr>       VERB    X    SUBSTANTIV</vt:lpstr>
      <vt:lpstr>WELCHE HOBBYS HAST DU?</vt:lpstr>
      <vt:lpstr>DER DIALOG</vt:lpstr>
      <vt:lpstr>DER DIALOG - ERGÄNZE</vt:lpstr>
      <vt:lpstr>WAS IST AUF DEM BILD? BESCHREIBE.</vt:lpstr>
      <vt:lpstr>BESCHREIBE DAS BILD!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Kateřina Jechová</dc:creator>
  <cp:lastModifiedBy>Jechova</cp:lastModifiedBy>
  <dcterms:created xsi:type="dcterms:W3CDTF">2012-09-24T15:59:21Z</dcterms:created>
  <dcterms:modified xsi:type="dcterms:W3CDTF">2013-01-27T20:23:28Z</dcterms:modified>
</cp:coreProperties>
</file>