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86" r:id="rId4"/>
    <p:sldId id="287" r:id="rId5"/>
    <p:sldId id="289" r:id="rId6"/>
    <p:sldId id="290" r:id="rId7"/>
    <p:sldId id="288" r:id="rId8"/>
    <p:sldId id="315" r:id="rId9"/>
    <p:sldId id="317" r:id="rId10"/>
    <p:sldId id="318" r:id="rId11"/>
    <p:sldId id="291" r:id="rId12"/>
    <p:sldId id="292" r:id="rId13"/>
    <p:sldId id="312" r:id="rId14"/>
    <p:sldId id="316" r:id="rId15"/>
    <p:sldId id="270" r:id="rId16"/>
    <p:sldId id="314" r:id="rId17"/>
    <p:sldId id="31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CC00CC"/>
    <a:srgbClr val="FF0066"/>
    <a:srgbClr val="7EEAEA"/>
    <a:srgbClr val="FF6600"/>
    <a:srgbClr val="006600"/>
    <a:srgbClr val="1A8DDC"/>
    <a:srgbClr val="B31F5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2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DBD0A-69D0-4B84-ACD0-CD77CA8A0D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F17DE7-75C7-4AE1-BCA4-D16F366FCCC9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B31F57">
            <a:alpha val="27000"/>
          </a:srgbClr>
        </a:solidFill>
      </dgm:spPr>
      <dgm:t>
        <a:bodyPr/>
        <a:lstStyle/>
        <a:p>
          <a:pPr algn="ctr" rtl="0"/>
          <a:r>
            <a:rPr lang="cs-CZ" sz="6100" dirty="0" smtClean="0"/>
            <a:t> ICH HABE EINEN </a:t>
          </a:r>
          <a:r>
            <a:rPr lang="cs-CZ" sz="6100" smtClean="0"/>
            <a:t>COMPUTER </a:t>
          </a:r>
          <a:endParaRPr lang="cs-CZ" sz="8000" b="1" baseline="0" dirty="0">
            <a:solidFill>
              <a:schemeClr val="bg1"/>
            </a:solidFill>
          </a:endParaRPr>
        </a:p>
      </dgm:t>
    </dgm:pt>
    <dgm:pt modelId="{2ABDA6A0-2463-46F6-8E7D-D618127E9FE9}" type="parTrans" cxnId="{6ABCB3E2-7986-426C-B0F8-6A7422AF87F7}">
      <dgm:prSet/>
      <dgm:spPr/>
      <dgm:t>
        <a:bodyPr/>
        <a:lstStyle/>
        <a:p>
          <a:endParaRPr lang="cs-CZ"/>
        </a:p>
      </dgm:t>
    </dgm:pt>
    <dgm:pt modelId="{36523B1B-9ADD-4390-8091-FC34175BAD9B}" type="sibTrans" cxnId="{6ABCB3E2-7986-426C-B0F8-6A7422AF87F7}">
      <dgm:prSet/>
      <dgm:spPr/>
      <dgm:t>
        <a:bodyPr/>
        <a:lstStyle/>
        <a:p>
          <a:endParaRPr lang="cs-CZ"/>
        </a:p>
      </dgm:t>
    </dgm:pt>
    <dgm:pt modelId="{D9E9AC4E-7536-4F1D-A6FC-01DD3BF1DD76}" type="pres">
      <dgm:prSet presAssocID="{96CDBD0A-69D0-4B84-ACD0-CD77CA8A0D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DA04E3A-56BF-4EAE-9890-D87A5BC47A72}" type="pres">
      <dgm:prSet presAssocID="{36F17DE7-75C7-4AE1-BCA4-D16F366FCCC9}" presName="parentText" presStyleLbl="node1" presStyleIdx="0" presStyleCnt="1" custScaleY="289933" custLinFactNeighborX="926" custLinFactNeighborY="2187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01CC785-AF0F-4C8D-B263-8A05B7979420}" type="presOf" srcId="{96CDBD0A-69D0-4B84-ACD0-CD77CA8A0D64}" destId="{D9E9AC4E-7536-4F1D-A6FC-01DD3BF1DD76}" srcOrd="0" destOrd="0" presId="urn:microsoft.com/office/officeart/2005/8/layout/vList2"/>
    <dgm:cxn modelId="{6ABCB3E2-7986-426C-B0F8-6A7422AF87F7}" srcId="{96CDBD0A-69D0-4B84-ACD0-CD77CA8A0D64}" destId="{36F17DE7-75C7-4AE1-BCA4-D16F366FCCC9}" srcOrd="0" destOrd="0" parTransId="{2ABDA6A0-2463-46F6-8E7D-D618127E9FE9}" sibTransId="{36523B1B-9ADD-4390-8091-FC34175BAD9B}"/>
    <dgm:cxn modelId="{19DDF672-5706-40DF-AF0A-396F3F3EDDEE}" type="presOf" srcId="{36F17DE7-75C7-4AE1-BCA4-D16F366FCCC9}" destId="{1DA04E3A-56BF-4EAE-9890-D87A5BC47A72}" srcOrd="0" destOrd="0" presId="urn:microsoft.com/office/officeart/2005/8/layout/vList2"/>
    <dgm:cxn modelId="{34C73C44-943F-4F07-BA60-0B6945BD1A0E}" type="presParOf" srcId="{D9E9AC4E-7536-4F1D-A6FC-01DD3BF1DD76}" destId="{1DA04E3A-56BF-4EAE-9890-D87A5BC47A72}" srcOrd="0" destOrd="0" presId="urn:microsoft.com/office/officeart/2005/8/layout/vList2"/>
  </dgm:cxnLst>
  <dgm:bg>
    <a:solidFill>
      <a:srgbClr val="B31F57">
        <a:alpha val="67000"/>
      </a:srgb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4E3A-56BF-4EAE-9890-D87A5BC47A72}">
      <dsp:nvSpPr>
        <dsp:cNvPr id="0" name=""/>
        <dsp:cNvSpPr/>
      </dsp:nvSpPr>
      <dsp:spPr>
        <a:xfrm>
          <a:off x="0" y="171301"/>
          <a:ext cx="7772400" cy="1728340"/>
        </a:xfrm>
        <a:prstGeom prst="roundRect">
          <a:avLst/>
        </a:prstGeom>
        <a:solidFill>
          <a:srgbClr val="B31F57">
            <a:alpha val="27000"/>
          </a:srgb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100" kern="1200" dirty="0" smtClean="0"/>
            <a:t> ICH HABE EINEN </a:t>
          </a:r>
          <a:r>
            <a:rPr lang="cs-CZ" sz="6100" kern="1200" smtClean="0"/>
            <a:t>COMPUTER </a:t>
          </a:r>
          <a:endParaRPr lang="cs-CZ" sz="8000" b="1" kern="1200" baseline="0" dirty="0">
            <a:solidFill>
              <a:schemeClr val="bg1"/>
            </a:solidFill>
          </a:endParaRPr>
        </a:p>
      </dsp:txBody>
      <dsp:txXfrm>
        <a:off x="84371" y="255672"/>
        <a:ext cx="7603658" cy="1559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EBEA-FA99-4BEE-BAE0-A6CA55D1E3A8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62717-A31C-4380-A808-5518B9606C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49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717-A31C-4380-A808-5518B9606C39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FC754-C95D-4EEB-A9CE-1E796920A284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CDBE9-8EED-4D66-9DDD-D7FF9965816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slide" Target="slide4.xm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" Target="slide14.xml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2.wmf"/><Relationship Id="rId5" Type="http://schemas.openxmlformats.org/officeDocument/2006/relationships/slide" Target="slide7.xml"/><Relationship Id="rId10" Type="http://schemas.openxmlformats.org/officeDocument/2006/relationships/image" Target="../media/image11.gif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12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gif"/><Relationship Id="rId5" Type="http://schemas.openxmlformats.org/officeDocument/2006/relationships/image" Target="../media/image15.jpeg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png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12" Type="http://schemas.openxmlformats.org/officeDocument/2006/relationships/image" Target="../media/image4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png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ACHTUNG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AM</a:t>
            </a:r>
            <a:r>
              <a:rPr lang="cs-CZ" b="1" dirty="0" smtClean="0"/>
              <a:t> COMPUTER – NA POČÍTAČI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IM</a:t>
            </a:r>
            <a:r>
              <a:rPr lang="cs-CZ" b="1" dirty="0" smtClean="0"/>
              <a:t> INTERNET SURFEN – SERFOVAT NA INTERNETU</a:t>
            </a:r>
            <a:endParaRPr lang="cs-CZ" b="1" dirty="0"/>
          </a:p>
        </p:txBody>
      </p:sp>
      <p:pic>
        <p:nvPicPr>
          <p:cNvPr id="4098" name="Picture 2" descr="C:\Users\PC1\AppData\Local\Microsoft\Windows\Temporary Internet Files\Content.IE5\48SN83B8\MC9003463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4"/>
            <a:ext cx="2426740" cy="1944216"/>
          </a:xfrm>
          <a:prstGeom prst="rect">
            <a:avLst/>
          </a:prstGeom>
          <a:noFill/>
        </p:spPr>
      </p:pic>
      <p:pic>
        <p:nvPicPr>
          <p:cNvPr id="4099" name="Picture 3" descr="C:\Users\PC1\AppData\Local\Microsoft\Windows\Temporary Internet Files\Content.IE5\SN92NMJ9\MM9002888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6672"/>
            <a:ext cx="648072" cy="864096"/>
          </a:xfrm>
          <a:prstGeom prst="rect">
            <a:avLst/>
          </a:prstGeom>
          <a:noFill/>
        </p:spPr>
      </p:pic>
      <p:pic>
        <p:nvPicPr>
          <p:cNvPr id="6" name="Picture 3" descr="C:\Users\PC1\AppData\Local\Microsoft\Windows\Temporary Internet Files\Content.IE5\SN92NMJ9\MM9002888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720080" cy="960107"/>
          </a:xfrm>
          <a:prstGeom prst="rect">
            <a:avLst/>
          </a:prstGeom>
          <a:noFill/>
        </p:spPr>
      </p:pic>
      <p:pic>
        <p:nvPicPr>
          <p:cNvPr id="4100" name="Picture 4" descr="C:\Users\PC1\AppData\Local\Microsoft\Windows\Temporary Internet Files\Content.IE5\K118WZ0P\MC9004404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085184"/>
            <a:ext cx="1418456" cy="1509572"/>
          </a:xfrm>
          <a:prstGeom prst="rect">
            <a:avLst/>
          </a:prstGeom>
          <a:noFill/>
        </p:spPr>
      </p:pic>
      <p:pic>
        <p:nvPicPr>
          <p:cNvPr id="4101" name="Picture 5" descr="C:\Users\PC1\AppData\Local\Microsoft\Windows\Temporary Internet Files\Content.IE5\67CE040Q\MC90019934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085184"/>
            <a:ext cx="2104931" cy="1383671"/>
          </a:xfrm>
          <a:prstGeom prst="rect">
            <a:avLst/>
          </a:prstGeom>
          <a:noFill/>
        </p:spPr>
      </p:pic>
      <p:pic>
        <p:nvPicPr>
          <p:cNvPr id="4102" name="Picture 6" descr="C:\Users\PC1\AppData\Local\Microsoft\Windows\Temporary Internet Files\Content.IE5\48SN83B8\MC90044203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492896"/>
            <a:ext cx="1224136" cy="1525698"/>
          </a:xfrm>
          <a:prstGeom prst="rect">
            <a:avLst/>
          </a:prstGeom>
          <a:noFill/>
        </p:spPr>
      </p:pic>
      <p:sp>
        <p:nvSpPr>
          <p:cNvPr id="10" name="Zaoblený obdélníkový popisek 9"/>
          <p:cNvSpPr/>
          <p:nvPr/>
        </p:nvSpPr>
        <p:spPr>
          <a:xfrm>
            <a:off x="1763688" y="5733256"/>
            <a:ext cx="1440160" cy="720080"/>
          </a:xfrm>
          <a:prstGeom prst="wedgeRoundRectCallout">
            <a:avLst>
              <a:gd name="adj1" fmla="val 94689"/>
              <a:gd name="adj2" fmla="val -4520"/>
              <a:gd name="adj3" fmla="val 16667"/>
            </a:avLst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907704" y="587727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WWW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3059832" y="2204864"/>
            <a:ext cx="2808312" cy="936104"/>
          </a:xfrm>
          <a:prstGeom prst="wedgeEllipseCallout">
            <a:avLst>
              <a:gd name="adj1" fmla="val -50881"/>
              <a:gd name="adj2" fmla="val 63970"/>
            </a:avLst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347864" y="23488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</a:rPr>
              <a:t>ICH SCHREIBE AM COMPUTER.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4" name="Tlačítko akce: Zpět nebo Předchozí 13">
            <a:hlinkClick r:id="rId7" action="ppaction://hlinksldjump" highlightClick="1"/>
          </p:cNvPr>
          <p:cNvSpPr/>
          <p:nvPr/>
        </p:nvSpPr>
        <p:spPr>
          <a:xfrm>
            <a:off x="7884368" y="5949280"/>
            <a:ext cx="1080120" cy="65839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buch 2 3"/>
          <p:cNvSpPr/>
          <p:nvPr/>
        </p:nvSpPr>
        <p:spPr>
          <a:xfrm>
            <a:off x="899592" y="1988840"/>
            <a:ext cx="7416824" cy="273630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27584" y="548680"/>
            <a:ext cx="741682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B31F57"/>
                </a:solidFill>
              </a:rPr>
              <a:t>DIE E-MAIL-ADRESSE</a:t>
            </a:r>
            <a:endParaRPr lang="cs-CZ" sz="3600" b="1" dirty="0">
              <a:solidFill>
                <a:srgbClr val="B31F57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95736" y="314096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alice.novakova</a:t>
            </a:r>
            <a:r>
              <a:rPr lang="cs-CZ" sz="2800" b="1" dirty="0" smtClean="0">
                <a:solidFill>
                  <a:srgbClr val="7030A0"/>
                </a:solidFill>
              </a:rPr>
              <a:t>@seznam.</a:t>
            </a:r>
            <a:r>
              <a:rPr lang="cs-CZ" sz="2800" b="1" dirty="0" err="1" smtClean="0">
                <a:solidFill>
                  <a:srgbClr val="7030A0"/>
                </a:solidFill>
              </a:rPr>
              <a:t>cz</a:t>
            </a:r>
            <a:endParaRPr lang="cs-CZ" sz="2800" b="1" dirty="0">
              <a:solidFill>
                <a:srgbClr val="7030A0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4644008" y="3501008"/>
            <a:ext cx="936104" cy="108012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1547664" y="3501008"/>
            <a:ext cx="1440160" cy="1296144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95536" y="4797152"/>
            <a:ext cx="19442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427984" y="4581128"/>
            <a:ext cx="33123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3074" name="Picture 2" descr="C:\Users\PC1\AppData\Local\Microsoft\Windows\Temporary Internet Files\Content.IE5\K118WZ0P\MM90039573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733713" cy="1152128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499992" y="45811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der </a:t>
            </a:r>
            <a:r>
              <a:rPr lang="cs-CZ" sz="2400" b="1" dirty="0" err="1" smtClean="0"/>
              <a:t>Klammeraffe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9552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der Punkt</a:t>
            </a:r>
            <a:endParaRPr lang="cs-CZ" sz="2400" b="1" dirty="0"/>
          </a:p>
        </p:txBody>
      </p:sp>
      <p:pic>
        <p:nvPicPr>
          <p:cNvPr id="12291" name="Picture 3" descr="C:\Users\PC1\AppData\Local\Microsoft\Windows\Temporary Internet Files\Content.IE5\67CE040Q\MM90004092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81128"/>
            <a:ext cx="1440160" cy="191960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7164288" y="1412776"/>
            <a:ext cx="17647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in </a:t>
            </a:r>
            <a:r>
              <a:rPr lang="cs-CZ" sz="2000" b="1" dirty="0" err="1" smtClean="0"/>
              <a:t>Deutschland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haben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sie</a:t>
            </a:r>
            <a:r>
              <a:rPr lang="cs-CZ" sz="2000" b="1" dirty="0" smtClean="0"/>
              <a:t> de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12292" name="Picture 4" descr="C:\Users\PC1\AppData\Local\Microsoft\Windows\Temporary Internet Files\Content.IE5\48SN83B8\MC9002821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340768"/>
            <a:ext cx="513893" cy="907999"/>
          </a:xfrm>
          <a:prstGeom prst="rect">
            <a:avLst/>
          </a:prstGeom>
          <a:noFill/>
        </p:spPr>
      </p:pic>
      <p:cxnSp>
        <p:nvCxnSpPr>
          <p:cNvPr id="22" name="Přímá spojovací šipka 21"/>
          <p:cNvCxnSpPr/>
          <p:nvPr/>
        </p:nvCxnSpPr>
        <p:spPr>
          <a:xfrm flipV="1">
            <a:off x="6228184" y="2132856"/>
            <a:ext cx="1368152" cy="1224136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lačítko akce: Zpět nebo Předchozí 22">
            <a:hlinkClick r:id="rId5" action="ppaction://hlinksldjump" highlightClick="1"/>
          </p:cNvPr>
          <p:cNvSpPr/>
          <p:nvPr/>
        </p:nvSpPr>
        <p:spPr>
          <a:xfrm>
            <a:off x="539552" y="5805264"/>
            <a:ext cx="970408" cy="7817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lačítko akce: Dopředu nebo Další 23">
            <a:hlinkClick r:id="" action="ppaction://hlinkshowjump?jump=nextslide" highlightClick="1"/>
          </p:cNvPr>
          <p:cNvSpPr/>
          <p:nvPr/>
        </p:nvSpPr>
        <p:spPr>
          <a:xfrm>
            <a:off x="7812360" y="476672"/>
            <a:ext cx="936104" cy="7817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611560" y="2060848"/>
            <a:ext cx="8064896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543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b="1" dirty="0" smtClean="0">
                <a:solidFill>
                  <a:srgbClr val="002060"/>
                </a:solidFill>
              </a:rPr>
              <a:t>ICH SCHREIBE EINE E-MAIL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1988840"/>
            <a:ext cx="8424936" cy="45365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547664" y="2132856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47664" y="2564904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547664" y="2996952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95536" y="1412776"/>
            <a:ext cx="8424936" cy="4320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395536" y="3501008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PC1\AppData\Local\Microsoft\Windows\Temporary Internet Files\Content.IE5\SN92NMJ9\MC90043158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7584" cy="476672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6754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Adresse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9552" y="2492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Kopie: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9552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Objekt:</a:t>
            </a:r>
            <a:endParaRPr lang="cs-CZ" b="1" dirty="0"/>
          </a:p>
        </p:txBody>
      </p:sp>
      <p:pic>
        <p:nvPicPr>
          <p:cNvPr id="5123" name="Picture 3" descr="C:\Users\PC1\AppData\Local\Microsoft\Windows\Temporary Internet Files\Content.IE5\67CE040Q\MC900410587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2195736" cy="1220728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1619672" y="20608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Melissa.neu</a:t>
            </a:r>
            <a:r>
              <a:rPr lang="cs-CZ" b="1" dirty="0" smtClean="0"/>
              <a:t>@</a:t>
            </a:r>
            <a:r>
              <a:rPr lang="cs-CZ" b="1" dirty="0" err="1" smtClean="0"/>
              <a:t>gmx.de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547664" y="292494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Grü</a:t>
            </a:r>
            <a:r>
              <a:rPr lang="el-GR" b="1" dirty="0" smtClean="0"/>
              <a:t>β</a:t>
            </a:r>
            <a:r>
              <a:rPr lang="cs-CZ" b="1" dirty="0" smtClean="0"/>
              <a:t>e </a:t>
            </a:r>
            <a:r>
              <a:rPr lang="cs-CZ" b="1" dirty="0" err="1" smtClean="0"/>
              <a:t>aus</a:t>
            </a:r>
            <a:r>
              <a:rPr lang="cs-CZ" b="1" dirty="0" smtClean="0"/>
              <a:t> </a:t>
            </a:r>
            <a:r>
              <a:rPr lang="cs-CZ" b="1" dirty="0" err="1" smtClean="0"/>
              <a:t>Olmütz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83568" y="371703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err="1" smtClean="0"/>
              <a:t>Hallo</a:t>
            </a:r>
            <a:r>
              <a:rPr lang="cs-CZ" b="1" dirty="0" smtClean="0"/>
              <a:t>, </a:t>
            </a:r>
            <a:r>
              <a:rPr lang="cs-CZ" b="1" dirty="0" err="1" smtClean="0"/>
              <a:t>Melissa</a:t>
            </a:r>
            <a:r>
              <a:rPr lang="cs-CZ" b="1" dirty="0" smtClean="0"/>
              <a:t>!</a:t>
            </a:r>
          </a:p>
          <a:p>
            <a:pPr algn="just"/>
            <a:r>
              <a:rPr lang="cs-CZ" b="1" dirty="0" err="1" smtClean="0"/>
              <a:t>Danke</a:t>
            </a:r>
            <a:r>
              <a:rPr lang="cs-CZ" b="1" dirty="0" smtClean="0"/>
              <a:t> </a:t>
            </a:r>
            <a:r>
              <a:rPr lang="cs-CZ" b="1" dirty="0" err="1" smtClean="0"/>
              <a:t>für</a:t>
            </a:r>
            <a:r>
              <a:rPr lang="cs-CZ" b="1" dirty="0" smtClean="0"/>
              <a:t> </a:t>
            </a:r>
            <a:r>
              <a:rPr lang="cs-CZ" b="1" dirty="0" err="1" smtClean="0"/>
              <a:t>deine</a:t>
            </a:r>
            <a:r>
              <a:rPr lang="cs-CZ" b="1" dirty="0" smtClean="0"/>
              <a:t> E-mail. </a:t>
            </a:r>
            <a:r>
              <a:rPr lang="cs-CZ" b="1" dirty="0" err="1" smtClean="0"/>
              <a:t>Ich</a:t>
            </a:r>
            <a:r>
              <a:rPr lang="cs-CZ" b="1" dirty="0" smtClean="0"/>
              <a:t> bin </a:t>
            </a:r>
            <a:r>
              <a:rPr lang="cs-CZ" b="1" dirty="0" err="1" smtClean="0"/>
              <a:t>auch</a:t>
            </a:r>
            <a:r>
              <a:rPr lang="cs-CZ" b="1" dirty="0" smtClean="0"/>
              <a:t> 14 </a:t>
            </a:r>
            <a:r>
              <a:rPr lang="cs-CZ" b="1" dirty="0" err="1" smtClean="0"/>
              <a:t>Jahre</a:t>
            </a:r>
            <a:r>
              <a:rPr lang="cs-CZ" b="1" dirty="0" smtClean="0"/>
              <a:t> alt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wohne</a:t>
            </a:r>
            <a:r>
              <a:rPr lang="cs-CZ" b="1" dirty="0" smtClean="0"/>
              <a:t> in </a:t>
            </a:r>
            <a:r>
              <a:rPr lang="cs-CZ" b="1" dirty="0" err="1" smtClean="0"/>
              <a:t>Olmütz</a:t>
            </a:r>
            <a:r>
              <a:rPr lang="cs-CZ" b="1" dirty="0" smtClean="0"/>
              <a:t>.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habe</a:t>
            </a:r>
            <a:r>
              <a:rPr lang="cs-CZ" b="1" dirty="0" smtClean="0"/>
              <a:t> </a:t>
            </a:r>
            <a:r>
              <a:rPr lang="cs-CZ" b="1" dirty="0" err="1" smtClean="0"/>
              <a:t>einen</a:t>
            </a:r>
            <a:r>
              <a:rPr lang="cs-CZ" b="1" dirty="0" smtClean="0"/>
              <a:t> </a:t>
            </a:r>
            <a:r>
              <a:rPr lang="cs-CZ" b="1" dirty="0" err="1" smtClean="0"/>
              <a:t>Bruder</a:t>
            </a:r>
            <a:r>
              <a:rPr lang="cs-CZ" b="1" dirty="0" smtClean="0"/>
              <a:t> Thomas.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lerne</a:t>
            </a:r>
            <a:r>
              <a:rPr lang="cs-CZ" b="1" dirty="0" smtClean="0"/>
              <a:t> </a:t>
            </a:r>
            <a:r>
              <a:rPr lang="cs-CZ" b="1" dirty="0" err="1" smtClean="0"/>
              <a:t>Deutsch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Englisch</a:t>
            </a:r>
            <a:r>
              <a:rPr lang="cs-CZ" b="1" dirty="0" smtClean="0"/>
              <a:t>. </a:t>
            </a:r>
            <a:r>
              <a:rPr lang="cs-CZ" b="1" dirty="0" err="1" smtClean="0"/>
              <a:t>Meine</a:t>
            </a:r>
            <a:r>
              <a:rPr lang="cs-CZ" b="1" dirty="0" smtClean="0"/>
              <a:t> </a:t>
            </a:r>
            <a:r>
              <a:rPr lang="cs-CZ" b="1" dirty="0" err="1" smtClean="0"/>
              <a:t>Hobbys</a:t>
            </a:r>
            <a:r>
              <a:rPr lang="cs-CZ" b="1" dirty="0" smtClean="0"/>
              <a:t> </a:t>
            </a:r>
            <a:r>
              <a:rPr lang="cs-CZ" b="1" dirty="0" err="1" smtClean="0"/>
              <a:t>sind</a:t>
            </a:r>
            <a:r>
              <a:rPr lang="cs-CZ" b="1" dirty="0" smtClean="0"/>
              <a:t> </a:t>
            </a:r>
            <a:r>
              <a:rPr lang="cs-CZ" b="1" dirty="0" err="1" smtClean="0"/>
              <a:t>Tiere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Gitarre</a:t>
            </a:r>
            <a:r>
              <a:rPr lang="cs-CZ" b="1" dirty="0" smtClean="0"/>
              <a:t>.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höre</a:t>
            </a:r>
            <a:r>
              <a:rPr lang="cs-CZ" b="1" dirty="0" smtClean="0"/>
              <a:t> </a:t>
            </a:r>
            <a:r>
              <a:rPr lang="cs-CZ" b="1" dirty="0" err="1" smtClean="0"/>
              <a:t>auch</a:t>
            </a:r>
            <a:r>
              <a:rPr lang="cs-CZ" b="1" dirty="0" smtClean="0"/>
              <a:t> </a:t>
            </a:r>
            <a:r>
              <a:rPr lang="cs-CZ" b="1" dirty="0" err="1" smtClean="0"/>
              <a:t>gern</a:t>
            </a:r>
            <a:r>
              <a:rPr lang="cs-CZ" b="1" dirty="0" smtClean="0"/>
              <a:t> Musik. </a:t>
            </a:r>
            <a:r>
              <a:rPr lang="cs-CZ" b="1" dirty="0" err="1" smtClean="0"/>
              <a:t>Gitarre</a:t>
            </a:r>
            <a:r>
              <a:rPr lang="cs-CZ" b="1" dirty="0" smtClean="0"/>
              <a:t> </a:t>
            </a:r>
            <a:r>
              <a:rPr lang="cs-CZ" b="1" dirty="0" err="1" smtClean="0"/>
              <a:t>spiele</a:t>
            </a:r>
            <a:r>
              <a:rPr lang="cs-CZ" b="1" dirty="0" smtClean="0"/>
              <a:t>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sehr</a:t>
            </a:r>
            <a:r>
              <a:rPr lang="cs-CZ" b="1" dirty="0" smtClean="0"/>
              <a:t> </a:t>
            </a:r>
            <a:r>
              <a:rPr lang="cs-CZ" b="1" dirty="0" err="1" smtClean="0"/>
              <a:t>gern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oft</a:t>
            </a:r>
            <a:r>
              <a:rPr lang="cs-CZ" b="1" dirty="0" smtClean="0"/>
              <a:t>.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spiele</a:t>
            </a:r>
            <a:r>
              <a:rPr lang="cs-CZ" b="1" dirty="0" smtClean="0"/>
              <a:t> </a:t>
            </a:r>
            <a:r>
              <a:rPr lang="cs-CZ" b="1" dirty="0" err="1" smtClean="0"/>
              <a:t>mit</a:t>
            </a:r>
            <a:r>
              <a:rPr lang="cs-CZ" b="1" dirty="0" smtClean="0"/>
              <a:t> </a:t>
            </a:r>
            <a:r>
              <a:rPr lang="cs-CZ" b="1" dirty="0" err="1" smtClean="0"/>
              <a:t>meiner</a:t>
            </a:r>
            <a:r>
              <a:rPr lang="cs-CZ" b="1" dirty="0" smtClean="0"/>
              <a:t> </a:t>
            </a:r>
            <a:r>
              <a:rPr lang="cs-CZ" b="1" dirty="0" err="1" smtClean="0"/>
              <a:t>Freundin</a:t>
            </a:r>
            <a:r>
              <a:rPr lang="cs-CZ" b="1" dirty="0" smtClean="0"/>
              <a:t> Petra. </a:t>
            </a:r>
            <a:r>
              <a:rPr lang="cs-CZ" b="1" dirty="0" err="1" smtClean="0"/>
              <a:t>Zu</a:t>
            </a:r>
            <a:r>
              <a:rPr lang="cs-CZ" b="1" dirty="0" smtClean="0"/>
              <a:t> </a:t>
            </a:r>
            <a:r>
              <a:rPr lang="cs-CZ" b="1" dirty="0" err="1" smtClean="0"/>
              <a:t>Hause</a:t>
            </a:r>
            <a:r>
              <a:rPr lang="cs-CZ" b="1" dirty="0" smtClean="0"/>
              <a:t> </a:t>
            </a:r>
            <a:r>
              <a:rPr lang="cs-CZ" b="1" dirty="0" err="1" smtClean="0"/>
              <a:t>habe</a:t>
            </a:r>
            <a:r>
              <a:rPr lang="cs-CZ" b="1" dirty="0" smtClean="0"/>
              <a:t>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ein</a:t>
            </a:r>
            <a:r>
              <a:rPr lang="cs-CZ" b="1" dirty="0" smtClean="0"/>
              <a:t> </a:t>
            </a:r>
            <a:r>
              <a:rPr lang="cs-CZ" b="1" dirty="0" err="1" smtClean="0"/>
              <a:t>Kaninchen</a:t>
            </a:r>
            <a:r>
              <a:rPr lang="cs-CZ" b="1" dirty="0" smtClean="0"/>
              <a:t> </a:t>
            </a:r>
            <a:r>
              <a:rPr lang="cs-CZ" b="1" dirty="0" err="1" smtClean="0"/>
              <a:t>Bobik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einen</a:t>
            </a:r>
            <a:r>
              <a:rPr lang="cs-CZ" b="1" dirty="0" smtClean="0"/>
              <a:t> </a:t>
            </a:r>
            <a:r>
              <a:rPr lang="cs-CZ" b="1" dirty="0" err="1" smtClean="0"/>
              <a:t>Papagei</a:t>
            </a:r>
            <a:r>
              <a:rPr lang="cs-CZ" b="1" dirty="0" smtClean="0"/>
              <a:t> </a:t>
            </a:r>
            <a:r>
              <a:rPr lang="cs-CZ" b="1" dirty="0" err="1" smtClean="0"/>
              <a:t>Pepik</a:t>
            </a:r>
            <a:r>
              <a:rPr lang="cs-CZ" b="1" dirty="0" smtClean="0"/>
              <a:t>. </a:t>
            </a:r>
            <a:r>
              <a:rPr lang="cs-CZ" b="1" dirty="0" err="1" smtClean="0"/>
              <a:t>Er</a:t>
            </a:r>
            <a:r>
              <a:rPr lang="cs-CZ" b="1" dirty="0" smtClean="0"/>
              <a:t> </a:t>
            </a:r>
            <a:r>
              <a:rPr lang="cs-CZ" b="1" dirty="0" err="1" smtClean="0"/>
              <a:t>kann</a:t>
            </a:r>
            <a:r>
              <a:rPr lang="cs-CZ" b="1" dirty="0" smtClean="0"/>
              <a:t> </a:t>
            </a:r>
            <a:r>
              <a:rPr lang="cs-CZ" b="1" dirty="0" err="1" smtClean="0"/>
              <a:t>sprechen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mag</a:t>
            </a:r>
            <a:r>
              <a:rPr lang="cs-CZ" b="1" dirty="0" smtClean="0"/>
              <a:t> </a:t>
            </a:r>
            <a:r>
              <a:rPr lang="cs-CZ" b="1" dirty="0" err="1" smtClean="0"/>
              <a:t>ihn</a:t>
            </a:r>
            <a:r>
              <a:rPr lang="cs-CZ" b="1" dirty="0" smtClean="0"/>
              <a:t> </a:t>
            </a:r>
            <a:r>
              <a:rPr lang="cs-CZ" b="1" dirty="0" err="1" smtClean="0"/>
              <a:t>sehr</a:t>
            </a:r>
            <a:r>
              <a:rPr lang="cs-CZ" b="1" dirty="0" smtClean="0"/>
              <a:t>.</a:t>
            </a:r>
          </a:p>
          <a:p>
            <a:pPr algn="just"/>
            <a:r>
              <a:rPr lang="cs-CZ" b="1" dirty="0" err="1" smtClean="0"/>
              <a:t>Mein</a:t>
            </a:r>
            <a:r>
              <a:rPr lang="cs-CZ" b="1" dirty="0" smtClean="0"/>
              <a:t> </a:t>
            </a:r>
            <a:r>
              <a:rPr lang="cs-CZ" b="1" dirty="0" err="1" smtClean="0"/>
              <a:t>Bruder</a:t>
            </a:r>
            <a:r>
              <a:rPr lang="cs-CZ" b="1" dirty="0" smtClean="0"/>
              <a:t> </a:t>
            </a:r>
            <a:r>
              <a:rPr lang="cs-CZ" b="1" dirty="0" err="1" smtClean="0"/>
              <a:t>spielt</a:t>
            </a:r>
            <a:r>
              <a:rPr lang="cs-CZ" b="1" dirty="0" smtClean="0"/>
              <a:t> </a:t>
            </a:r>
            <a:r>
              <a:rPr lang="cs-CZ" b="1" dirty="0" err="1" smtClean="0"/>
              <a:t>Eishockey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auch</a:t>
            </a:r>
            <a:r>
              <a:rPr lang="cs-CZ" b="1" dirty="0" smtClean="0"/>
              <a:t> </a:t>
            </a:r>
            <a:r>
              <a:rPr lang="cs-CZ" b="1" dirty="0" err="1" smtClean="0"/>
              <a:t>Fu</a:t>
            </a:r>
            <a:r>
              <a:rPr lang="el-GR" b="1" dirty="0" smtClean="0"/>
              <a:t>β</a:t>
            </a:r>
            <a:r>
              <a:rPr lang="cs-CZ" b="1" dirty="0" err="1" smtClean="0"/>
              <a:t>ball</a:t>
            </a:r>
            <a:r>
              <a:rPr lang="cs-CZ" b="1" dirty="0" smtClean="0"/>
              <a:t>. </a:t>
            </a:r>
            <a:r>
              <a:rPr lang="cs-CZ" b="1" dirty="0" err="1" smtClean="0"/>
              <a:t>Aber</a:t>
            </a:r>
            <a:r>
              <a:rPr lang="cs-CZ" b="1" dirty="0" smtClean="0"/>
              <a:t>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mag</a:t>
            </a:r>
            <a:r>
              <a:rPr lang="cs-CZ" b="1" dirty="0" smtClean="0"/>
              <a:t> Sport </a:t>
            </a:r>
            <a:r>
              <a:rPr lang="cs-CZ" b="1" dirty="0" err="1" smtClean="0"/>
              <a:t>nicht</a:t>
            </a:r>
            <a:r>
              <a:rPr lang="cs-CZ" b="1" dirty="0" smtClean="0"/>
              <a:t>.</a:t>
            </a:r>
          </a:p>
          <a:p>
            <a:pPr algn="just"/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machst</a:t>
            </a:r>
            <a:r>
              <a:rPr lang="cs-CZ" b="1" dirty="0" smtClean="0"/>
              <a:t> </a:t>
            </a:r>
            <a:r>
              <a:rPr lang="cs-CZ" b="1" dirty="0" err="1" smtClean="0"/>
              <a:t>du</a:t>
            </a:r>
            <a:r>
              <a:rPr lang="cs-CZ" b="1" dirty="0" smtClean="0"/>
              <a:t> </a:t>
            </a:r>
            <a:r>
              <a:rPr lang="cs-CZ" b="1" dirty="0" err="1" smtClean="0"/>
              <a:t>gern</a:t>
            </a:r>
            <a:r>
              <a:rPr lang="cs-CZ" b="1" dirty="0" smtClean="0"/>
              <a:t>? </a:t>
            </a:r>
            <a:r>
              <a:rPr lang="cs-CZ" b="1" dirty="0" err="1" smtClean="0"/>
              <a:t>Shreib</a:t>
            </a:r>
            <a:r>
              <a:rPr lang="cs-CZ" b="1" dirty="0" smtClean="0"/>
              <a:t> </a:t>
            </a:r>
            <a:r>
              <a:rPr lang="cs-CZ" b="1" dirty="0" err="1" smtClean="0"/>
              <a:t>mir</a:t>
            </a:r>
            <a:r>
              <a:rPr lang="cs-CZ" b="1" dirty="0" smtClean="0"/>
              <a:t> </a:t>
            </a:r>
            <a:r>
              <a:rPr lang="cs-CZ" b="1" dirty="0" err="1" smtClean="0"/>
              <a:t>bitte</a:t>
            </a:r>
            <a:r>
              <a:rPr lang="cs-CZ" b="1" dirty="0" smtClean="0"/>
              <a:t> bald.</a:t>
            </a:r>
          </a:p>
          <a:p>
            <a:r>
              <a:rPr lang="cs-CZ" b="1" dirty="0" smtClean="0"/>
              <a:t>                                                                                                      </a:t>
            </a:r>
            <a:r>
              <a:rPr lang="cs-CZ" b="1" dirty="0" err="1" smtClean="0"/>
              <a:t>Tschüs</a:t>
            </a:r>
            <a:r>
              <a:rPr lang="cs-CZ" b="1" dirty="0" smtClean="0"/>
              <a:t> Katrin</a:t>
            </a:r>
          </a:p>
          <a:p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22" name="Tlačítko akce: Dopředu nebo Další 21">
            <a:hlinkClick r:id="" action="ppaction://hlinkshowjump?jump=nextslide" highlightClick="1"/>
          </p:cNvPr>
          <p:cNvSpPr/>
          <p:nvPr/>
        </p:nvSpPr>
        <p:spPr>
          <a:xfrm>
            <a:off x="7812360" y="5949280"/>
            <a:ext cx="936104" cy="4937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611560" y="2060848"/>
            <a:ext cx="8064896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3528" y="1916832"/>
            <a:ext cx="8496944" cy="45365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547664" y="2132856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547664" y="2564904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547664" y="2996952"/>
            <a:ext cx="70567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23528" y="1412776"/>
            <a:ext cx="8496944" cy="4320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395536" y="3501008"/>
            <a:ext cx="84249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PC1\AppData\Local\Microsoft\Windows\Temporary Internet Files\Content.IE5\SN92NMJ9\MC90043158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83568" cy="476672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6754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Adresse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39552" y="2492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Kopie: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9552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Objekt:</a:t>
            </a:r>
            <a:endParaRPr lang="cs-CZ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547664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Hallo</a:t>
            </a:r>
            <a:r>
              <a:rPr lang="cs-CZ" b="1" dirty="0" smtClean="0"/>
              <a:t>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83568" y="371703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Hallo</a:t>
            </a:r>
            <a:r>
              <a:rPr lang="cs-CZ" b="1" dirty="0" smtClean="0"/>
              <a:t>,</a:t>
            </a:r>
          </a:p>
          <a:p>
            <a:r>
              <a:rPr lang="cs-CZ" b="1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cs-CZ" b="1" dirty="0"/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323528" y="188640"/>
            <a:ext cx="8568952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solidFill>
                  <a:srgbClr val="1A8DDC"/>
                </a:solidFill>
              </a:rPr>
              <a:t>      WIR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8D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4000" b="1" i="0" u="none" strike="noStrike" kern="1200" cap="none" spc="0" normalizeH="0" baseline="0" noProof="0" smtClean="0">
                <a:ln>
                  <a:noFill/>
                </a:ln>
                <a:solidFill>
                  <a:srgbClr val="1A8D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SUCHEN NEUE FREUNDE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1A8D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PC1\AppData\Local\Microsoft\Windows\Temporary Internet Files\Content.IE5\67CE040Q\MC900410587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554259" cy="864096"/>
          </a:xfrm>
          <a:prstGeom prst="rect">
            <a:avLst/>
          </a:prstGeom>
          <a:noFill/>
        </p:spPr>
      </p:pic>
      <p:sp>
        <p:nvSpPr>
          <p:cNvPr id="25" name="TextovéPole 24"/>
          <p:cNvSpPr txBox="1"/>
          <p:nvPr/>
        </p:nvSpPr>
        <p:spPr>
          <a:xfrm>
            <a:off x="1331640" y="14847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SUCHE NEUE FREUNDE IM INTERNET  UND STELL DICH VOR!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27" name="Tlačítko akce: Zpět nebo Předchozí 26">
            <a:hlinkClick r:id="rId4" action="ppaction://hlinksldjump" highlightClick="1"/>
          </p:cNvPr>
          <p:cNvSpPr/>
          <p:nvPr/>
        </p:nvSpPr>
        <p:spPr>
          <a:xfrm>
            <a:off x="251520" y="6165304"/>
            <a:ext cx="970408" cy="5211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33CC33"/>
                </a:solidFill>
              </a:rPr>
              <a:t>  DAS TELEFONGESPRÄCH</a:t>
            </a:r>
            <a:endParaRPr lang="cs-CZ" b="1" dirty="0">
              <a:solidFill>
                <a:srgbClr val="33CC33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1"/>
            <a:ext cx="8229600" cy="4464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M: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Hallo</a:t>
            </a:r>
            <a:r>
              <a:rPr lang="cs-CZ" dirty="0" smtClean="0">
                <a:solidFill>
                  <a:srgbClr val="1A8DDC"/>
                </a:solidFill>
              </a:rPr>
              <a:t>, </a:t>
            </a:r>
            <a:r>
              <a:rPr lang="cs-CZ" dirty="0" err="1" smtClean="0">
                <a:solidFill>
                  <a:srgbClr val="1A8DDC"/>
                </a:solidFill>
              </a:rPr>
              <a:t>Andreas</a:t>
            </a:r>
            <a:r>
              <a:rPr lang="cs-CZ" dirty="0" smtClean="0">
                <a:solidFill>
                  <a:srgbClr val="1A8DDC"/>
                </a:solidFill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B31F57"/>
                </a:solidFill>
              </a:rPr>
              <a:t>A: </a:t>
            </a:r>
            <a:r>
              <a:rPr lang="cs-CZ" dirty="0" err="1" smtClean="0">
                <a:solidFill>
                  <a:srgbClr val="B31F57"/>
                </a:solidFill>
              </a:rPr>
              <a:t>Hallo</a:t>
            </a:r>
            <a:r>
              <a:rPr lang="cs-CZ" dirty="0" smtClean="0">
                <a:solidFill>
                  <a:srgbClr val="B31F57"/>
                </a:solidFill>
              </a:rPr>
              <a:t>, Martin.</a:t>
            </a:r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M: </a:t>
            </a:r>
            <a:r>
              <a:rPr lang="cs-CZ" dirty="0" err="1" smtClean="0">
                <a:solidFill>
                  <a:srgbClr val="1A8DDC"/>
                </a:solidFill>
              </a:rPr>
              <a:t>Ich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habe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zum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Geburtstag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neue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Computerspiele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bekommt</a:t>
            </a:r>
            <a:r>
              <a:rPr lang="cs-CZ" dirty="0" smtClean="0">
                <a:solidFill>
                  <a:srgbClr val="1A8DDC"/>
                </a:solidFill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1A8DDC"/>
                </a:solidFill>
              </a:rPr>
              <a:t>    </a:t>
            </a:r>
            <a:r>
              <a:rPr lang="cs-CZ" dirty="0" err="1" smtClean="0">
                <a:solidFill>
                  <a:srgbClr val="1A8DDC"/>
                </a:solidFill>
              </a:rPr>
              <a:t>Das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Spiel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hei</a:t>
            </a:r>
            <a:r>
              <a:rPr lang="el-GR" dirty="0" smtClean="0">
                <a:solidFill>
                  <a:srgbClr val="1A8DDC"/>
                </a:solidFill>
              </a:rPr>
              <a:t>β</a:t>
            </a:r>
            <a:r>
              <a:rPr lang="cs-CZ" dirty="0" smtClean="0">
                <a:solidFill>
                  <a:srgbClr val="1A8DDC"/>
                </a:solidFill>
              </a:rPr>
              <a:t>t </a:t>
            </a:r>
            <a:r>
              <a:rPr lang="cs-CZ" dirty="0" err="1" smtClean="0">
                <a:solidFill>
                  <a:srgbClr val="1A8DDC"/>
                </a:solidFill>
              </a:rPr>
              <a:t>Murago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und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ist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total</a:t>
            </a:r>
            <a:r>
              <a:rPr lang="cs-CZ" dirty="0" smtClean="0">
                <a:solidFill>
                  <a:srgbClr val="1A8DDC"/>
                </a:solidFill>
              </a:rPr>
              <a:t> super! </a:t>
            </a:r>
            <a:r>
              <a:rPr lang="cs-CZ" dirty="0" err="1" smtClean="0">
                <a:solidFill>
                  <a:srgbClr val="1A8DDC"/>
                </a:solidFill>
              </a:rPr>
              <a:t>Komm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zu</a:t>
            </a:r>
            <a:r>
              <a:rPr lang="cs-CZ" dirty="0" smtClean="0">
                <a:solidFill>
                  <a:srgbClr val="1A8DDC"/>
                </a:solidFill>
              </a:rPr>
              <a:t> </a:t>
            </a:r>
            <a:r>
              <a:rPr lang="cs-CZ" dirty="0" err="1" smtClean="0">
                <a:solidFill>
                  <a:srgbClr val="1A8DDC"/>
                </a:solidFill>
              </a:rPr>
              <a:t>mir</a:t>
            </a:r>
            <a:r>
              <a:rPr lang="cs-CZ" dirty="0" smtClean="0">
                <a:solidFill>
                  <a:srgbClr val="1A8DDC"/>
                </a:solidFill>
              </a:rPr>
              <a:t>!</a:t>
            </a:r>
          </a:p>
          <a:p>
            <a:pPr>
              <a:buNone/>
            </a:pPr>
            <a:r>
              <a:rPr lang="cs-CZ" dirty="0" smtClean="0">
                <a:solidFill>
                  <a:srgbClr val="CC00CC"/>
                </a:solidFill>
              </a:rPr>
              <a:t>A: </a:t>
            </a:r>
            <a:r>
              <a:rPr lang="cs-CZ" dirty="0" smtClean="0">
                <a:solidFill>
                  <a:srgbClr val="B31F57"/>
                </a:solidFill>
              </a:rPr>
              <a:t>Na, </a:t>
            </a:r>
            <a:r>
              <a:rPr lang="cs-CZ" dirty="0" err="1" smtClean="0">
                <a:solidFill>
                  <a:srgbClr val="B31F57"/>
                </a:solidFill>
              </a:rPr>
              <a:t>das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ist</a:t>
            </a:r>
            <a:r>
              <a:rPr lang="cs-CZ" dirty="0" smtClean="0">
                <a:solidFill>
                  <a:srgbClr val="B31F57"/>
                </a:solidFill>
              </a:rPr>
              <a:t> super. </a:t>
            </a:r>
            <a:r>
              <a:rPr lang="cs-CZ" dirty="0" err="1" smtClean="0">
                <a:solidFill>
                  <a:srgbClr val="B31F57"/>
                </a:solidFill>
              </a:rPr>
              <a:t>Ich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komme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gern</a:t>
            </a:r>
            <a:r>
              <a:rPr lang="cs-CZ" dirty="0" smtClean="0">
                <a:solidFill>
                  <a:srgbClr val="B31F57"/>
                </a:solidFill>
              </a:rPr>
              <a:t>. </a:t>
            </a:r>
            <a:r>
              <a:rPr lang="cs-CZ" dirty="0" err="1" smtClean="0">
                <a:solidFill>
                  <a:srgbClr val="B31F57"/>
                </a:solidFill>
              </a:rPr>
              <a:t>Und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wir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werden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spielen</a:t>
            </a:r>
            <a:r>
              <a:rPr lang="cs-CZ" dirty="0" smtClean="0">
                <a:solidFill>
                  <a:srgbClr val="B31F57"/>
                </a:solidFill>
              </a:rPr>
              <a:t>. </a:t>
            </a:r>
            <a:r>
              <a:rPr lang="cs-CZ" dirty="0" err="1" smtClean="0">
                <a:solidFill>
                  <a:srgbClr val="B31F57"/>
                </a:solidFill>
              </a:rPr>
              <a:t>Ich</a:t>
            </a:r>
            <a:r>
              <a:rPr lang="cs-CZ" dirty="0" smtClean="0">
                <a:solidFill>
                  <a:srgbClr val="B31F57"/>
                </a:solidFill>
              </a:rPr>
              <a:t> </a:t>
            </a:r>
            <a:r>
              <a:rPr lang="cs-CZ" dirty="0" err="1" smtClean="0">
                <a:solidFill>
                  <a:srgbClr val="B31F57"/>
                </a:solidFill>
              </a:rPr>
              <a:t>nehme</a:t>
            </a:r>
            <a:r>
              <a:rPr lang="cs-CZ" dirty="0" smtClean="0">
                <a:solidFill>
                  <a:srgbClr val="B31F57"/>
                </a:solidFill>
              </a:rPr>
              <a:t> Coca-cola </a:t>
            </a:r>
            <a:r>
              <a:rPr lang="cs-CZ" dirty="0" err="1" smtClean="0">
                <a:solidFill>
                  <a:srgbClr val="B31F57"/>
                </a:solidFill>
              </a:rPr>
              <a:t>mit</a:t>
            </a:r>
            <a:r>
              <a:rPr lang="cs-CZ" dirty="0" smtClean="0">
                <a:solidFill>
                  <a:srgbClr val="B31F57"/>
                </a:solidFill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M: </a:t>
            </a:r>
            <a:r>
              <a:rPr lang="cs-CZ" dirty="0" err="1" smtClean="0">
                <a:solidFill>
                  <a:srgbClr val="1A8DDC"/>
                </a:solidFill>
              </a:rPr>
              <a:t>Fantastisch</a:t>
            </a:r>
            <a:r>
              <a:rPr lang="cs-CZ" dirty="0" smtClean="0">
                <a:solidFill>
                  <a:srgbClr val="1A8DDC"/>
                </a:solidFill>
              </a:rPr>
              <a:t>, </a:t>
            </a:r>
            <a:r>
              <a:rPr lang="cs-CZ" dirty="0" err="1" smtClean="0">
                <a:solidFill>
                  <a:srgbClr val="1A8DDC"/>
                </a:solidFill>
              </a:rPr>
              <a:t>also</a:t>
            </a:r>
            <a:r>
              <a:rPr lang="cs-CZ" dirty="0" smtClean="0">
                <a:solidFill>
                  <a:srgbClr val="1A8DDC"/>
                </a:solidFill>
              </a:rPr>
              <a:t> um 6 </a:t>
            </a:r>
            <a:r>
              <a:rPr lang="cs-CZ" dirty="0" err="1" smtClean="0">
                <a:solidFill>
                  <a:srgbClr val="1A8DDC"/>
                </a:solidFill>
              </a:rPr>
              <a:t>Uhr</a:t>
            </a:r>
            <a:r>
              <a:rPr lang="cs-CZ" dirty="0" smtClean="0">
                <a:solidFill>
                  <a:srgbClr val="1A8DDC"/>
                </a:solidFill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rgbClr val="CC00CC"/>
                </a:solidFill>
              </a:rPr>
              <a:t>A: </a:t>
            </a:r>
            <a:r>
              <a:rPr lang="cs-CZ" dirty="0" err="1" smtClean="0">
                <a:solidFill>
                  <a:srgbClr val="B31F57"/>
                </a:solidFill>
              </a:rPr>
              <a:t>Okay</a:t>
            </a:r>
            <a:r>
              <a:rPr lang="cs-CZ" dirty="0" smtClean="0">
                <a:solidFill>
                  <a:srgbClr val="B31F57"/>
                </a:solidFill>
              </a:rPr>
              <a:t>, um 6. Bis bald.</a:t>
            </a:r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M: </a:t>
            </a:r>
            <a:r>
              <a:rPr lang="cs-CZ" dirty="0" err="1" smtClean="0">
                <a:solidFill>
                  <a:srgbClr val="1A8DDC"/>
                </a:solidFill>
              </a:rPr>
              <a:t>Tschüs</a:t>
            </a:r>
            <a:r>
              <a:rPr lang="cs-CZ" dirty="0" smtClean="0">
                <a:solidFill>
                  <a:srgbClr val="1A8DDC"/>
                </a:solidFill>
              </a:rPr>
              <a:t>.</a:t>
            </a:r>
          </a:p>
        </p:txBody>
      </p:sp>
      <p:pic>
        <p:nvPicPr>
          <p:cNvPr id="14339" name="Picture 3" descr="C:\Users\PC1\AppData\Local\Microsoft\Windows\Temporary Internet Files\Content.IE5\K118WZ0P\MC9002380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403648" cy="1686090"/>
          </a:xfrm>
          <a:prstGeom prst="rect">
            <a:avLst/>
          </a:prstGeom>
          <a:noFill/>
        </p:spPr>
      </p:pic>
      <p:pic>
        <p:nvPicPr>
          <p:cNvPr id="14340" name="Picture 4" descr="C:\Users\PC1\AppData\Local\Microsoft\Windows\Temporary Internet Files\Content.IE5\67CE040Q\MC9000404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556792"/>
            <a:ext cx="864096" cy="971622"/>
          </a:xfrm>
          <a:prstGeom prst="rect">
            <a:avLst/>
          </a:prstGeom>
          <a:noFill/>
        </p:spPr>
      </p:pic>
      <p:pic>
        <p:nvPicPr>
          <p:cNvPr id="14342" name="Picture 6" descr="C:\Users\PC1\AppData\Local\Microsoft\Windows\Temporary Internet Files\Content.IE5\SN92NMJ9\MC9002938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1911096" cy="184068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39552" y="6165304"/>
            <a:ext cx="4752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C00CC"/>
                </a:solidFill>
              </a:rPr>
              <a:t>MACH EINEN ÄHNLICHEN DIALOG!</a:t>
            </a:r>
            <a:endParaRPr lang="cs-CZ" sz="2400" b="1" dirty="0">
              <a:solidFill>
                <a:srgbClr val="CC00CC"/>
              </a:solidFill>
            </a:endParaRPr>
          </a:p>
        </p:txBody>
      </p:sp>
      <p:sp>
        <p:nvSpPr>
          <p:cNvPr id="10" name="Tlačítko akce: Zpět nebo Předchozí 9">
            <a:hlinkClick r:id="rId6" action="ppaction://hlinksldjump" highlightClick="1"/>
          </p:cNvPr>
          <p:cNvSpPr/>
          <p:nvPr/>
        </p:nvSpPr>
        <p:spPr>
          <a:xfrm>
            <a:off x="5508104" y="6237312"/>
            <a:ext cx="97040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předu nebo Další 10">
            <a:hlinkClick r:id="" action="ppaction://hlinkshowjump?jump=nextslide" highlightClick="1"/>
          </p:cNvPr>
          <p:cNvSpPr/>
          <p:nvPr/>
        </p:nvSpPr>
        <p:spPr>
          <a:xfrm>
            <a:off x="7956376" y="6237312"/>
            <a:ext cx="936104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1\AppData\Local\Microsoft\Windows\Temporary Internet Files\Content.IE5\67CE040Q\MC9004284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632848" cy="525658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75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66"/>
                </a:solidFill>
              </a:rPr>
              <a:t>WAS IST AUF DEM BILD?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9552" y="119675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59832" y="119675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119675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955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05983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8011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3955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05983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58011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3955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05983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58011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3" name="Picture 3" descr="C:\Users\PC1\AppData\Local\Microsoft\Windows\Temporary Internet Files\Content.IE5\48SN83B8\MM900354500[1]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7886" y="3429000"/>
            <a:ext cx="102611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smtClean="0">
                <a:solidFill>
                  <a:srgbClr val="FF0066"/>
                </a:solidFill>
              </a:rPr>
              <a:t>DIE FRAGEN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err="1" smtClean="0">
                <a:solidFill>
                  <a:srgbClr val="006600"/>
                </a:solidFill>
              </a:rPr>
              <a:t>Was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ist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auf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dem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Bild</a:t>
            </a:r>
            <a:r>
              <a:rPr lang="cs-CZ" b="1" dirty="0" smtClean="0">
                <a:solidFill>
                  <a:srgbClr val="006600"/>
                </a:solidFill>
              </a:rPr>
              <a:t>?</a:t>
            </a:r>
          </a:p>
          <a:p>
            <a:r>
              <a:rPr lang="cs-CZ" b="1" dirty="0" err="1" smtClean="0">
                <a:solidFill>
                  <a:srgbClr val="006600"/>
                </a:solidFill>
              </a:rPr>
              <a:t>Spielst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du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auch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gern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die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Computerspiele</a:t>
            </a:r>
            <a:r>
              <a:rPr lang="cs-CZ" b="1" dirty="0" smtClean="0">
                <a:solidFill>
                  <a:srgbClr val="006600"/>
                </a:solidFill>
              </a:rPr>
              <a:t>?</a:t>
            </a:r>
          </a:p>
          <a:p>
            <a:r>
              <a:rPr lang="cs-CZ" b="1" dirty="0" err="1" smtClean="0">
                <a:solidFill>
                  <a:srgbClr val="006600"/>
                </a:solidFill>
              </a:rPr>
              <a:t>Warum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magst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du</a:t>
            </a:r>
            <a:r>
              <a:rPr lang="cs-CZ" b="1" dirty="0" smtClean="0">
                <a:solidFill>
                  <a:srgbClr val="006600"/>
                </a:solidFill>
              </a:rPr>
              <a:t> (</a:t>
            </a:r>
            <a:r>
              <a:rPr lang="cs-CZ" b="1" dirty="0" err="1" smtClean="0">
                <a:solidFill>
                  <a:srgbClr val="006600"/>
                </a:solidFill>
              </a:rPr>
              <a:t>magst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du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nicht</a:t>
            </a:r>
            <a:r>
              <a:rPr lang="cs-CZ" b="1" dirty="0" smtClean="0">
                <a:solidFill>
                  <a:srgbClr val="006600"/>
                </a:solidFill>
              </a:rPr>
              <a:t>) </a:t>
            </a:r>
            <a:r>
              <a:rPr lang="cs-CZ" b="1" dirty="0" err="1" smtClean="0">
                <a:solidFill>
                  <a:srgbClr val="006600"/>
                </a:solidFill>
              </a:rPr>
              <a:t>die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Computerspiele</a:t>
            </a:r>
            <a:r>
              <a:rPr lang="cs-CZ" b="1" dirty="0" smtClean="0">
                <a:solidFill>
                  <a:srgbClr val="006600"/>
                </a:solidFill>
              </a:rPr>
              <a:t>?</a:t>
            </a:r>
          </a:p>
          <a:p>
            <a:r>
              <a:rPr lang="cs-CZ" b="1" dirty="0" err="1" smtClean="0">
                <a:solidFill>
                  <a:srgbClr val="006600"/>
                </a:solidFill>
              </a:rPr>
              <a:t>Wie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oft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spielst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du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die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Computerspiele</a:t>
            </a:r>
            <a:r>
              <a:rPr lang="cs-CZ" b="1" dirty="0" smtClean="0">
                <a:solidFill>
                  <a:srgbClr val="006600"/>
                </a:solidFill>
              </a:rPr>
              <a:t>?</a:t>
            </a:r>
          </a:p>
          <a:p>
            <a:r>
              <a:rPr lang="cs-CZ" b="1" dirty="0" err="1" smtClean="0">
                <a:solidFill>
                  <a:srgbClr val="006600"/>
                </a:solidFill>
              </a:rPr>
              <a:t>Welche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Typen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von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Computerspielen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magst</a:t>
            </a:r>
            <a:r>
              <a:rPr lang="cs-CZ" b="1" dirty="0" smtClean="0">
                <a:solidFill>
                  <a:srgbClr val="006600"/>
                </a:solidFill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</a:rPr>
              <a:t>du</a:t>
            </a:r>
            <a:r>
              <a:rPr lang="cs-CZ" b="1" dirty="0" smtClean="0">
                <a:solidFill>
                  <a:srgbClr val="006600"/>
                </a:solidFill>
              </a:rPr>
              <a:t>?</a:t>
            </a:r>
            <a:endParaRPr lang="cs-CZ" b="1" dirty="0">
              <a:solidFill>
                <a:srgbClr val="006600"/>
              </a:solidFill>
            </a:endParaRPr>
          </a:p>
        </p:txBody>
      </p:sp>
      <p:pic>
        <p:nvPicPr>
          <p:cNvPr id="11266" name="Picture 2" descr="C:\Users\PC1\AppData\Local\Microsoft\Windows\Temporary Internet Files\Content.IE5\SN92NMJ9\MC9000282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048937"/>
            <a:ext cx="2088232" cy="1809063"/>
          </a:xfrm>
          <a:prstGeom prst="rect">
            <a:avLst/>
          </a:prstGeom>
          <a:noFill/>
        </p:spPr>
      </p:pic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323528" y="6309320"/>
            <a:ext cx="97040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PC1\AppData\Local\Microsoft\Windows\Temporary Internet Files\Content.IE5\48SN83B8\MC9002344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636912"/>
            <a:ext cx="1008112" cy="1904991"/>
          </a:xfrm>
          <a:prstGeom prst="rect">
            <a:avLst/>
          </a:prstGeom>
          <a:noFill/>
        </p:spPr>
      </p:pic>
      <p:pic>
        <p:nvPicPr>
          <p:cNvPr id="3075" name="Picture 3" descr="C:\Users\PC1\AppData\Local\Microsoft\Windows\Temporary Internet Files\Content.IE5\48SN83B8\MC90033859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5157192"/>
            <a:ext cx="1133414" cy="1008112"/>
          </a:xfrm>
          <a:prstGeom prst="rect">
            <a:avLst/>
          </a:prstGeom>
          <a:noFill/>
        </p:spPr>
      </p:pic>
      <p:pic>
        <p:nvPicPr>
          <p:cNvPr id="3076" name="Picture 4" descr="C:\Users\PC1\AppData\Local\Microsoft\Windows\Temporary Internet Files\Content.IE5\SN92NMJ9\MC90007118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32656"/>
            <a:ext cx="1512167" cy="103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49 -0.03842 C -0.09097 0.0132 -0.11146 0.06505 -0.13716 0.06343 C -0.16285 0.06181 -0.20538 -0.04305 -0.22466 -0.04768 C -0.24393 -0.05231 -0.24705 0.01922 -0.25243 0.03565 C -0.25782 0.05209 -0.25729 0.05047 -0.2566 0.05047 C -0.25591 0.05047 -0.25209 0.04306 -0.24827 0.03565 " pathEditMode="relative" ptsTypes="aaaaaA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34888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59-66.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Ich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habe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einen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Computer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VY_32_INOVACE_09.03.JEC.NJ.8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01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. 11.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3568" y="2060848"/>
          <a:ext cx="7772400" cy="189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C:\Users\PC1\AppData\Local\Microsoft\Windows\Temporary Internet Files\Content.IE5\48SN83B8\MP90031677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149080"/>
            <a:ext cx="3657600" cy="24079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8640"/>
            <a:ext cx="2232248" cy="2118669"/>
          </a:xfrm>
          <a:prstGeom prst="rect">
            <a:avLst/>
          </a:prstGeom>
          <a:noFill/>
        </p:spPr>
      </p:pic>
      <p:pic>
        <p:nvPicPr>
          <p:cNvPr id="1031" name="Picture 7" descr="C:\Users\PC1\AppData\Local\Microsoft\Windows\Temporary Internet Files\Content.IE5\48SN83B8\MC900019332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3717032"/>
            <a:ext cx="3384376" cy="2851110"/>
          </a:xfrm>
          <a:prstGeom prst="rect">
            <a:avLst/>
          </a:prstGeom>
          <a:noFill/>
        </p:spPr>
      </p:pic>
      <p:pic>
        <p:nvPicPr>
          <p:cNvPr id="1026" name="Picture 2" descr="C:\Users\PC1\AppData\Local\Microsoft\Windows\Temporary Internet Files\Content.IE5\67CE040Q\MC90044045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332656"/>
            <a:ext cx="2160240" cy="1984032"/>
          </a:xfrm>
          <a:prstGeom prst="rect">
            <a:avLst/>
          </a:prstGeom>
          <a:noFill/>
        </p:spPr>
      </p:pic>
      <p:pic>
        <p:nvPicPr>
          <p:cNvPr id="9219" name="Picture 3" descr="C:\Users\PC1\AppData\Local\Microsoft\Windows\Temporary Internet Files\Content.IE5\K118WZ0P\MC900433792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54868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0.03101 C 0.04341 0.06388 -0.0125 0.09699 -0.0776 0.0905 C -0.14271 0.08402 -0.25729 0.00787 -0.29132 -0.0081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2843808" y="1700808"/>
            <a:ext cx="3024336" cy="1080120"/>
          </a:xfrm>
          <a:prstGeom prst="roundRect">
            <a:avLst/>
          </a:prstGeom>
          <a:solidFill>
            <a:srgbClr val="00FF00">
              <a:alpha val="44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971600" y="5013176"/>
            <a:ext cx="244827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076056" y="5085184"/>
            <a:ext cx="2880320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2195736" y="2780928"/>
            <a:ext cx="2016224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7" idx="2"/>
          </p:cNvCxnSpPr>
          <p:nvPr/>
        </p:nvCxnSpPr>
        <p:spPr>
          <a:xfrm>
            <a:off x="4355976" y="2780928"/>
            <a:ext cx="21602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endCxn id="9" idx="0"/>
          </p:cNvCxnSpPr>
          <p:nvPr/>
        </p:nvCxnSpPr>
        <p:spPr>
          <a:xfrm>
            <a:off x="6516216" y="4149080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endCxn id="8" idx="0"/>
          </p:cNvCxnSpPr>
          <p:nvPr/>
        </p:nvCxnSpPr>
        <p:spPr>
          <a:xfrm>
            <a:off x="2195736" y="4149080"/>
            <a:ext cx="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915816" y="19888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6600"/>
                </a:solidFill>
                <a:hlinkClick r:id="rId3" action="ppaction://hlinksldjump"/>
              </a:rPr>
              <a:t>AM COMPUTER</a:t>
            </a:r>
            <a:endParaRPr lang="cs-CZ" sz="3200" b="1" dirty="0">
              <a:solidFill>
                <a:srgbClr val="0066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9592" y="3429000"/>
            <a:ext cx="252028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  <a:hlinkClick r:id="rId4" action="ppaction://hlinksldjump"/>
              </a:rPr>
              <a:t>DIE COMPUTERTEILE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644008" y="3429000"/>
            <a:ext cx="367240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  <a:hlinkClick r:id="rId5" action="ppaction://hlinksldjump"/>
              </a:rPr>
              <a:t>WAS KANN MAN</a:t>
            </a:r>
          </a:p>
          <a:p>
            <a:pPr algn="ctr"/>
            <a:r>
              <a:rPr lang="cs-CZ" sz="2400" b="1" dirty="0" smtClean="0">
                <a:solidFill>
                  <a:srgbClr val="7030A0"/>
                </a:solidFill>
                <a:hlinkClick r:id="rId5" action="ppaction://hlinksldjump"/>
              </a:rPr>
              <a:t>AM COMPUTER MACHEN?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148064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1A8DDC"/>
                </a:solidFill>
                <a:hlinkClick r:id="rId6" action="ppaction://hlinksldjump"/>
              </a:rPr>
              <a:t>ICH SCHREIBE EINE</a:t>
            </a:r>
          </a:p>
          <a:p>
            <a:pPr algn="ctr"/>
            <a:r>
              <a:rPr lang="cs-CZ" sz="2400" b="1" dirty="0" smtClean="0">
                <a:solidFill>
                  <a:srgbClr val="1A8DDC"/>
                </a:solidFill>
                <a:hlinkClick r:id="rId6" action="ppaction://hlinksldjump"/>
              </a:rPr>
              <a:t>E-MAIL</a:t>
            </a:r>
            <a:endParaRPr lang="cs-CZ" sz="2400" b="1" dirty="0">
              <a:solidFill>
                <a:srgbClr val="1A8DDC"/>
              </a:solidFill>
            </a:endParaRPr>
          </a:p>
        </p:txBody>
      </p:sp>
      <p:pic>
        <p:nvPicPr>
          <p:cNvPr id="2050" name="Picture 2" descr="C:\Users\PC1\AppData\Local\Microsoft\Windows\Temporary Internet Files\Content.IE5\48SN83B8\MP90042241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700808"/>
            <a:ext cx="2161085" cy="144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PC1\AppData\Local\Microsoft\Windows\Temporary Internet Files\Content.IE5\SN92NMJ9\MM900395727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700808"/>
            <a:ext cx="1944216" cy="1360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AM COMPUTER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899592" y="522920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1A8DDC"/>
                </a:solidFill>
                <a:hlinkClick r:id="rId9" action="ppaction://hlinksldjump"/>
              </a:rPr>
              <a:t>ICH HABE…</a:t>
            </a:r>
            <a:endParaRPr lang="cs-CZ" sz="2400" b="1" dirty="0" smtClean="0">
              <a:solidFill>
                <a:srgbClr val="1A8DDC"/>
              </a:solidFill>
            </a:endParaRPr>
          </a:p>
        </p:txBody>
      </p:sp>
      <p:pic>
        <p:nvPicPr>
          <p:cNvPr id="2" name="Picture 2" descr="C:\Users\PC1\AppData\Local\Microsoft\Windows\Temporary Internet Files\Content.IE5\K118WZ0P\MM900286774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4365104"/>
            <a:ext cx="1800200" cy="936104"/>
          </a:xfrm>
          <a:prstGeom prst="rect">
            <a:avLst/>
          </a:prstGeom>
          <a:noFill/>
        </p:spPr>
      </p:pic>
      <p:pic>
        <p:nvPicPr>
          <p:cNvPr id="3" name="Picture 3" descr="C:\Users\PC1\AppData\Local\Microsoft\Windows\Temporary Internet Files\Content.IE5\67CE040Q\MC900232592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404664"/>
            <a:ext cx="1737341" cy="93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DIE COMPUTERTEILE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PC1\AppData\Local\Microsoft\Windows\Temporary Internet Files\Content.IE5\K118WZ0P\MP9004330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1394681" cy="1800200"/>
          </a:xfrm>
          <a:prstGeom prst="rect">
            <a:avLst/>
          </a:prstGeom>
          <a:noFill/>
        </p:spPr>
      </p:pic>
      <p:pic>
        <p:nvPicPr>
          <p:cNvPr id="2052" name="Picture 4" descr="C:\Users\PC1\AppData\Local\Microsoft\Windows\Temporary Internet Files\Content.IE5\K118WZ0P\MC90042423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12776"/>
            <a:ext cx="2016224" cy="2016224"/>
          </a:xfrm>
          <a:prstGeom prst="rect">
            <a:avLst/>
          </a:prstGeom>
          <a:noFill/>
        </p:spPr>
      </p:pic>
      <p:pic>
        <p:nvPicPr>
          <p:cNvPr id="2053" name="Picture 5" descr="C:\Users\PC1\AppData\Local\Microsoft\Windows\Temporary Internet Files\Content.IE5\SN92NMJ9\MP90040214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861048"/>
            <a:ext cx="2607348" cy="2213868"/>
          </a:xfrm>
          <a:prstGeom prst="rect">
            <a:avLst/>
          </a:prstGeom>
          <a:noFill/>
        </p:spPr>
      </p:pic>
      <p:pic>
        <p:nvPicPr>
          <p:cNvPr id="2054" name="Picture 6" descr="C:\Users\PC1\AppData\Local\Microsoft\Windows\Temporary Internet Files\Content.IE5\K118WZ0P\MC90043485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96752"/>
            <a:ext cx="1728192" cy="1584176"/>
          </a:xfrm>
          <a:prstGeom prst="rect">
            <a:avLst/>
          </a:prstGeom>
          <a:noFill/>
        </p:spPr>
      </p:pic>
      <p:pic>
        <p:nvPicPr>
          <p:cNvPr id="2055" name="Picture 7" descr="C:\Users\PC1\AppData\Local\Microsoft\Windows\Temporary Internet Files\Content.IE5\SN92NMJ9\MC90021571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700808"/>
            <a:ext cx="1438354" cy="1656184"/>
          </a:xfrm>
          <a:prstGeom prst="rect">
            <a:avLst/>
          </a:prstGeom>
          <a:noFill/>
        </p:spPr>
      </p:pic>
      <p:pic>
        <p:nvPicPr>
          <p:cNvPr id="2056" name="Picture 8" descr="C:\Users\PC1\AppData\Local\Microsoft\Windows\Temporary Internet Files\Content.IE5\SN92NMJ9\MC90023032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005064"/>
            <a:ext cx="2488387" cy="1818153"/>
          </a:xfrm>
          <a:prstGeom prst="rect">
            <a:avLst/>
          </a:prstGeom>
          <a:noFill/>
        </p:spPr>
      </p:pic>
      <p:pic>
        <p:nvPicPr>
          <p:cNvPr id="2057" name="Picture 9" descr="C:\Users\PC1\AppData\Local\Microsoft\Windows\Temporary Internet Files\Content.IE5\SN92NMJ9\MC90036061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89040"/>
            <a:ext cx="2539380" cy="1289985"/>
          </a:xfrm>
          <a:prstGeom prst="rect">
            <a:avLst/>
          </a:prstGeom>
          <a:noFill/>
        </p:spPr>
      </p:pic>
      <p:pic>
        <p:nvPicPr>
          <p:cNvPr id="2059" name="Picture 11" descr="C:\Users\PC1\AppData\Local\Microsoft\Windows\Temporary Internet Files\Content.IE5\SN92NMJ9\MC90039848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229200"/>
            <a:ext cx="3294366" cy="1183604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95536" y="3140968"/>
            <a:ext cx="14401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Die </a:t>
            </a:r>
            <a:r>
              <a:rPr lang="cs-CZ" sz="2400" b="1" dirty="0" err="1" smtClean="0"/>
              <a:t>Maus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339752" y="3501008"/>
            <a:ext cx="22322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Der </a:t>
            </a:r>
            <a:r>
              <a:rPr lang="cs-CZ" sz="2400" b="1" dirty="0" err="1" smtClean="0"/>
              <a:t>Bildschirm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716016" y="2924944"/>
            <a:ext cx="26642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Die USB-</a:t>
            </a:r>
            <a:r>
              <a:rPr lang="cs-CZ" sz="2400" b="1" dirty="0" err="1" smtClean="0"/>
              <a:t>Flash</a:t>
            </a:r>
            <a:r>
              <a:rPr lang="cs-CZ" sz="2400" b="1" dirty="0" smtClean="0"/>
              <a:t>-Disk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68344" y="3429000"/>
            <a:ext cx="10801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Die CD</a:t>
            </a:r>
            <a:endParaRPr lang="cs-CZ" sz="24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444208" y="5949280"/>
            <a:ext cx="2376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Der </a:t>
            </a:r>
            <a:r>
              <a:rPr lang="cs-CZ" sz="2400" b="1" dirty="0" err="1" smtClean="0"/>
              <a:t>Lautsprecher</a:t>
            </a:r>
            <a:endParaRPr lang="cs-CZ" sz="2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123728" y="4509120"/>
            <a:ext cx="1800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Der Scanner</a:t>
            </a:r>
            <a:endParaRPr lang="cs-CZ" sz="2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211960" y="5445224"/>
            <a:ext cx="1800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Der </a:t>
            </a:r>
            <a:r>
              <a:rPr lang="cs-CZ" sz="2400" b="1" dirty="0" err="1" smtClean="0"/>
              <a:t>Drucker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51520" y="6237312"/>
            <a:ext cx="19442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/>
              <a:t>Die Tastatur</a:t>
            </a:r>
            <a:endParaRPr lang="cs-CZ" sz="2400" b="1" dirty="0"/>
          </a:p>
        </p:txBody>
      </p:sp>
      <p:pic>
        <p:nvPicPr>
          <p:cNvPr id="6146" name="Picture 2" descr="C:\Users\PC1\AppData\Local\Microsoft\Windows\Temporary Internet Files\Content.IE5\SN92NMJ9\MM900395741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332656"/>
            <a:ext cx="952500" cy="952500"/>
          </a:xfrm>
          <a:prstGeom prst="rect">
            <a:avLst/>
          </a:prstGeom>
          <a:noFill/>
        </p:spPr>
      </p:pic>
      <p:sp>
        <p:nvSpPr>
          <p:cNvPr id="23" name="Tlačítko akce: Zpět nebo Předchozí 22">
            <a:hlinkClick r:id="rId12" action="ppaction://hlinksldjump" highlightClick="1"/>
          </p:cNvPr>
          <p:cNvSpPr/>
          <p:nvPr/>
        </p:nvSpPr>
        <p:spPr>
          <a:xfrm>
            <a:off x="7524328" y="404664"/>
            <a:ext cx="970408" cy="7817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5050"/>
                </a:solidFill>
              </a:rPr>
              <a:t>WAS HABEN SIE ZU HAUSE?</a:t>
            </a:r>
            <a:endParaRPr lang="cs-CZ" b="1" dirty="0">
              <a:solidFill>
                <a:srgbClr val="FF5050"/>
              </a:solidFill>
            </a:endParaRPr>
          </a:p>
        </p:txBody>
      </p:sp>
      <p:pic>
        <p:nvPicPr>
          <p:cNvPr id="7170" name="Picture 2" descr="C:\Users\PC1\AppData\Local\Microsoft\Windows\Temporary Internet Files\Content.IE5\K118WZ0P\MC9002943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160240" cy="1680667"/>
          </a:xfrm>
          <a:prstGeom prst="rect">
            <a:avLst/>
          </a:prstGeom>
          <a:noFill/>
        </p:spPr>
      </p:pic>
      <p:pic>
        <p:nvPicPr>
          <p:cNvPr id="7171" name="Picture 3" descr="C:\Users\PC1\AppData\Local\Microsoft\Windows\Temporary Internet Files\Content.IE5\67CE040Q\MC9003357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53136"/>
            <a:ext cx="3601770" cy="1858978"/>
          </a:xfrm>
          <a:prstGeom prst="rect">
            <a:avLst/>
          </a:prstGeom>
          <a:noFill/>
        </p:spPr>
      </p:pic>
      <p:pic>
        <p:nvPicPr>
          <p:cNvPr id="7172" name="Picture 4" descr="C:\Users\PC1\AppData\Local\Microsoft\Windows\Temporary Internet Files\Content.IE5\48SN83B8\MC9003841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36912"/>
            <a:ext cx="2232248" cy="1525219"/>
          </a:xfrm>
          <a:prstGeom prst="rect">
            <a:avLst/>
          </a:prstGeom>
          <a:noFill/>
        </p:spPr>
      </p:pic>
      <p:pic>
        <p:nvPicPr>
          <p:cNvPr id="7173" name="Picture 5" descr="C:\Users\PC1\AppData\Local\Microsoft\Windows\Temporary Internet Files\Content.IE5\K118WZ0P\MC9002120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869160"/>
            <a:ext cx="1512168" cy="1481429"/>
          </a:xfrm>
          <a:prstGeom prst="rect">
            <a:avLst/>
          </a:prstGeom>
          <a:noFill/>
        </p:spPr>
      </p:pic>
      <p:pic>
        <p:nvPicPr>
          <p:cNvPr id="7174" name="Picture 6" descr="C:\Users\PC1\AppData\Local\Microsoft\Windows\Temporary Internet Files\Content.IE5\48SN83B8\MC90038978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73016"/>
            <a:ext cx="1813255" cy="770839"/>
          </a:xfrm>
          <a:prstGeom prst="rect">
            <a:avLst/>
          </a:prstGeom>
          <a:noFill/>
        </p:spPr>
      </p:pic>
      <p:pic>
        <p:nvPicPr>
          <p:cNvPr id="7175" name="Picture 7" descr="C:\Users\PC1\AppData\Local\Microsoft\Windows\Temporary Internet Files\Content.IE5\67CE040Q\MC90035368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276872"/>
            <a:ext cx="2376264" cy="172233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5536" y="155679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err="1" smtClean="0">
                <a:solidFill>
                  <a:srgbClr val="00B400"/>
                </a:solidFill>
              </a:rPr>
              <a:t>Beispiel</a:t>
            </a:r>
            <a:r>
              <a:rPr lang="cs-CZ" sz="2400" i="1" dirty="0" smtClean="0">
                <a:solidFill>
                  <a:srgbClr val="00B400"/>
                </a:solidFill>
              </a:rPr>
              <a:t>: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Markus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hat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zu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Hause</a:t>
            </a:r>
            <a:r>
              <a:rPr lang="cs-CZ" sz="2400" i="1" dirty="0" smtClean="0"/>
              <a:t> </a:t>
            </a:r>
            <a:r>
              <a:rPr lang="cs-CZ" sz="2400" b="1" i="1" dirty="0" err="1" smtClean="0">
                <a:solidFill>
                  <a:srgbClr val="1A8DDC"/>
                </a:solidFill>
              </a:rPr>
              <a:t>einen</a:t>
            </a:r>
            <a:r>
              <a:rPr lang="cs-CZ" sz="2400" i="1" dirty="0" smtClean="0">
                <a:solidFill>
                  <a:srgbClr val="1A8DDC"/>
                </a:solidFill>
              </a:rPr>
              <a:t> </a:t>
            </a:r>
            <a:r>
              <a:rPr lang="cs-CZ" sz="2400" i="1" dirty="0" smtClean="0"/>
              <a:t>Scanner. </a:t>
            </a:r>
            <a:r>
              <a:rPr lang="cs-CZ" sz="2400" i="1" dirty="0" err="1" smtClean="0"/>
              <a:t>Das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ist</a:t>
            </a:r>
            <a:r>
              <a:rPr lang="cs-CZ" sz="2400" i="1" dirty="0" smtClean="0"/>
              <a:t> </a:t>
            </a:r>
            <a:r>
              <a:rPr lang="cs-CZ" sz="2400" b="1" i="1" dirty="0" err="1" smtClean="0">
                <a:solidFill>
                  <a:srgbClr val="1A8DDC"/>
                </a:solidFill>
              </a:rPr>
              <a:t>sein</a:t>
            </a:r>
            <a:r>
              <a:rPr lang="cs-CZ" sz="2400" i="1" dirty="0" smtClean="0"/>
              <a:t> Scanner.</a:t>
            </a:r>
            <a:endParaRPr lang="cs-CZ" sz="24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5229200"/>
            <a:ext cx="100811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Peter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91880" y="4005064"/>
            <a:ext cx="9361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66"/>
                </a:solidFill>
              </a:rPr>
              <a:t>Karin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60032" y="6165304"/>
            <a:ext cx="12241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66"/>
                </a:solidFill>
              </a:rPr>
              <a:t>Monika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48064" y="4509120"/>
            <a:ext cx="129614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Thomas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452320" y="2060848"/>
            <a:ext cx="8640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Hans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96336" y="6093296"/>
            <a:ext cx="9361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66"/>
                </a:solidFill>
              </a:rPr>
              <a:t>Laura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>
            <a:off x="1979712" y="422108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ný popisek 18"/>
          <p:cNvSpPr/>
          <p:nvPr/>
        </p:nvSpPr>
        <p:spPr>
          <a:xfrm>
            <a:off x="179512" y="2060848"/>
            <a:ext cx="2520280" cy="1224136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323528" y="23488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chemeClr val="bg1"/>
                </a:solidFill>
              </a:rPr>
              <a:t>Was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hast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du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zu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Hause</a:t>
            </a:r>
            <a:r>
              <a:rPr lang="cs-CZ" sz="2400" b="1" dirty="0" smtClean="0">
                <a:solidFill>
                  <a:schemeClr val="bg1"/>
                </a:solidFill>
              </a:rPr>
              <a:t>?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1" name="Tlačítko akce: Zpět nebo Předchozí 20">
            <a:hlinkClick r:id="rId8" action="ppaction://hlinksldjump" highlightClick="1"/>
          </p:cNvPr>
          <p:cNvSpPr/>
          <p:nvPr/>
        </p:nvSpPr>
        <p:spPr>
          <a:xfrm>
            <a:off x="467544" y="5877272"/>
            <a:ext cx="970408" cy="7817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KANN MAN AM COMPUTER MACHEN?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4" name="Slunce 3"/>
          <p:cNvSpPr/>
          <p:nvPr/>
        </p:nvSpPr>
        <p:spPr>
          <a:xfrm>
            <a:off x="971600" y="2060848"/>
            <a:ext cx="7128792" cy="3672408"/>
          </a:xfrm>
          <a:prstGeom prst="sun">
            <a:avLst/>
          </a:prstGeom>
          <a:solidFill>
            <a:srgbClr val="33CC33">
              <a:alpha val="66000"/>
            </a:srgbClr>
          </a:solidFill>
          <a:ln>
            <a:solidFill>
              <a:srgbClr val="00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75856" y="3284984"/>
            <a:ext cx="2520280" cy="461665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AM COMPUTER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1916832"/>
            <a:ext cx="2664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Im</a:t>
            </a:r>
            <a:r>
              <a:rPr lang="cs-CZ" sz="2400" b="1" dirty="0" smtClean="0"/>
              <a:t> Internet </a:t>
            </a:r>
            <a:r>
              <a:rPr lang="cs-CZ" sz="2400" b="1" dirty="0" err="1" smtClean="0"/>
              <a:t>surfen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1988840"/>
            <a:ext cx="230425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Die Filme </a:t>
            </a:r>
            <a:r>
              <a:rPr lang="cs-CZ" sz="2400" b="1" dirty="0" err="1" smtClean="0"/>
              <a:t>sehen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59832" y="5877272"/>
            <a:ext cx="35283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Die </a:t>
            </a:r>
            <a:r>
              <a:rPr lang="cs-CZ" sz="2400" b="1" dirty="0" err="1" smtClean="0"/>
              <a:t>Informationen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suchen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79912" y="1556792"/>
            <a:ext cx="144016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chatten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5229200"/>
            <a:ext cx="2664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Musik </a:t>
            </a:r>
            <a:r>
              <a:rPr lang="cs-CZ" sz="2400" b="1" dirty="0" err="1" smtClean="0"/>
              <a:t>hören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5229200"/>
            <a:ext cx="338437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400" b="1" dirty="0" err="1" smtClean="0"/>
              <a:t>Am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Computer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schreiben</a:t>
            </a:r>
            <a:endParaRPr lang="cs-CZ" sz="2400" b="1" dirty="0"/>
          </a:p>
        </p:txBody>
      </p:sp>
      <p:pic>
        <p:nvPicPr>
          <p:cNvPr id="4098" name="Picture 2" descr="C:\Users\PC1\AppData\Local\Microsoft\Windows\Temporary Internet Files\Content.IE5\48SN83B8\MC9004415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89040"/>
            <a:ext cx="1914525" cy="864096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08720"/>
            <a:ext cx="1728192" cy="864096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6516216" y="3501008"/>
            <a:ext cx="24482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Computerspiele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spielen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79512" y="3501008"/>
            <a:ext cx="244827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Die E-mail </a:t>
            </a:r>
          </a:p>
          <a:p>
            <a:pPr algn="ctr"/>
            <a:r>
              <a:rPr lang="cs-CZ" sz="2400" b="1" dirty="0" err="1" smtClean="0"/>
              <a:t>senden</a:t>
            </a:r>
            <a:endParaRPr lang="cs-CZ" sz="2400" b="1" dirty="0"/>
          </a:p>
        </p:txBody>
      </p:sp>
      <p:sp>
        <p:nvSpPr>
          <p:cNvPr id="16" name="Tlačítko akce: Dopředu nebo Další 15">
            <a:hlinkClick r:id="" action="ppaction://hlinkshowjump?jump=nextslide" highlightClick="1"/>
          </p:cNvPr>
          <p:cNvSpPr/>
          <p:nvPr/>
        </p:nvSpPr>
        <p:spPr>
          <a:xfrm>
            <a:off x="7668344" y="5877272"/>
            <a:ext cx="936104" cy="7817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lačítko akce: Zpět nebo Předchozí 16">
            <a:hlinkClick r:id="rId4" action="ppaction://hlinksldjump" highlightClick="1"/>
          </p:cNvPr>
          <p:cNvSpPr/>
          <p:nvPr/>
        </p:nvSpPr>
        <p:spPr>
          <a:xfrm>
            <a:off x="539552" y="5877272"/>
            <a:ext cx="970408" cy="7817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CC00CC"/>
                </a:solidFill>
              </a:rPr>
              <a:t>…UND WAS MACHST DU AM COMPUTER?</a:t>
            </a:r>
            <a:endParaRPr lang="cs-CZ" sz="4000" b="1" dirty="0">
              <a:solidFill>
                <a:srgbClr val="CC00CC"/>
              </a:solidFill>
            </a:endParaRPr>
          </a:p>
        </p:txBody>
      </p:sp>
      <p:pic>
        <p:nvPicPr>
          <p:cNvPr id="13314" name="Picture 2" descr="C:\Users\PC1\AppData\Local\Microsoft\Windows\Temporary Internet Files\Content.IE5\SN92NMJ9\MC9004406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188840" cy="2188840"/>
          </a:xfrm>
          <a:prstGeom prst="rect">
            <a:avLst/>
          </a:prstGeom>
          <a:noFill/>
        </p:spPr>
      </p:pic>
      <p:pic>
        <p:nvPicPr>
          <p:cNvPr id="13315" name="Picture 3" descr="C:\Users\PC1\AppData\Local\Microsoft\Windows\Temporary Internet Files\Content.IE5\K118WZ0P\MC90044056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2920635" cy="2920635"/>
          </a:xfrm>
          <a:prstGeom prst="rect">
            <a:avLst/>
          </a:prstGeom>
          <a:noFill/>
        </p:spPr>
      </p:pic>
      <p:sp>
        <p:nvSpPr>
          <p:cNvPr id="7" name="Obláček 6"/>
          <p:cNvSpPr/>
          <p:nvPr/>
        </p:nvSpPr>
        <p:spPr>
          <a:xfrm>
            <a:off x="2051720" y="1556792"/>
            <a:ext cx="3312368" cy="1872208"/>
          </a:xfrm>
          <a:prstGeom prst="cloudCallou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láček 7"/>
          <p:cNvSpPr/>
          <p:nvPr/>
        </p:nvSpPr>
        <p:spPr>
          <a:xfrm>
            <a:off x="6084168" y="1772816"/>
            <a:ext cx="2808312" cy="16561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411760" y="177281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002060"/>
                </a:solidFill>
              </a:rPr>
              <a:t>Ich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chatte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gern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002060"/>
                </a:solidFill>
              </a:rPr>
              <a:t>und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ich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spiele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die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Computerspiele</a:t>
            </a:r>
            <a:r>
              <a:rPr lang="cs-CZ" sz="20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cs-CZ" sz="2000" b="1" dirty="0" err="1" smtClean="0">
                <a:solidFill>
                  <a:srgbClr val="002060"/>
                </a:solidFill>
              </a:rPr>
              <a:t>Ich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mag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die</a:t>
            </a:r>
            <a:r>
              <a:rPr lang="cs-CZ" sz="2000" b="1" dirty="0" smtClean="0">
                <a:solidFill>
                  <a:srgbClr val="002060"/>
                </a:solidFill>
              </a:rPr>
              <a:t> </a:t>
            </a:r>
            <a:r>
              <a:rPr lang="cs-CZ" sz="2000" b="1" dirty="0" err="1" smtClean="0">
                <a:solidFill>
                  <a:srgbClr val="002060"/>
                </a:solidFill>
              </a:rPr>
              <a:t>Strategien</a:t>
            </a:r>
            <a:r>
              <a:rPr lang="cs-CZ" sz="2000" b="1" dirty="0" smtClean="0">
                <a:solidFill>
                  <a:srgbClr val="002060"/>
                </a:solidFill>
              </a:rPr>
              <a:t>.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206084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CC00CC"/>
                </a:solidFill>
              </a:rPr>
              <a:t>Ich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schreibe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gern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die</a:t>
            </a:r>
            <a:r>
              <a:rPr lang="cs-CZ" sz="2000" b="1" dirty="0" smtClean="0">
                <a:solidFill>
                  <a:srgbClr val="CC00CC"/>
                </a:solidFill>
              </a:rPr>
              <a:t> E-</a:t>
            </a:r>
            <a:r>
              <a:rPr lang="cs-CZ" sz="2000" b="1" dirty="0" err="1" smtClean="0">
                <a:solidFill>
                  <a:srgbClr val="CC00CC"/>
                </a:solidFill>
              </a:rPr>
              <a:t>mails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und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ich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höre</a:t>
            </a:r>
            <a:r>
              <a:rPr lang="cs-CZ" sz="2000" b="1" dirty="0" smtClean="0">
                <a:solidFill>
                  <a:srgbClr val="CC00CC"/>
                </a:solidFill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</a:rPr>
              <a:t>gern</a:t>
            </a:r>
            <a:r>
              <a:rPr lang="cs-CZ" sz="2000" b="1" dirty="0" smtClean="0">
                <a:solidFill>
                  <a:srgbClr val="CC00CC"/>
                </a:solidFill>
              </a:rPr>
              <a:t> Musik.</a:t>
            </a:r>
            <a:endParaRPr lang="cs-CZ" sz="2000" b="1" dirty="0">
              <a:solidFill>
                <a:srgbClr val="CC00CC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2" y="5805264"/>
            <a:ext cx="38164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5050"/>
                </a:solidFill>
              </a:rPr>
              <a:t>SPRICH MIT DEM PARTNER!</a:t>
            </a:r>
            <a:endParaRPr lang="cs-CZ" sz="2400" b="1" dirty="0">
              <a:solidFill>
                <a:srgbClr val="FF5050"/>
              </a:solidFill>
            </a:endParaRPr>
          </a:p>
        </p:txBody>
      </p:sp>
      <p:pic>
        <p:nvPicPr>
          <p:cNvPr id="13316" name="Picture 4" descr="C:\Users\PC1\AppData\Local\Microsoft\Windows\Temporary Internet Files\Content.IE5\48SN83B8\MM9002545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97152"/>
            <a:ext cx="952500" cy="952500"/>
          </a:xfrm>
          <a:prstGeom prst="rect">
            <a:avLst/>
          </a:prstGeom>
          <a:noFill/>
        </p:spPr>
      </p:pic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7884368" y="5877272"/>
            <a:ext cx="936104" cy="78176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WAS MACHT MARKUS AM COMPUTER?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PC1\AppData\Local\Microsoft\Windows\Temporary Internet Files\Content.IE5\67CE040Q\MP9003168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2727576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PC1\AppData\Local\Microsoft\Windows\Temporary Internet Files\Content.IE5\48SN83B8\MM90028525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200150" cy="857250"/>
          </a:xfrm>
          <a:prstGeom prst="rect">
            <a:avLst/>
          </a:prstGeom>
          <a:noFill/>
        </p:spPr>
      </p:pic>
      <p:pic>
        <p:nvPicPr>
          <p:cNvPr id="1029" name="Picture 5" descr="C:\Users\PC1\AppData\Local\Microsoft\Windows\Temporary Internet Files\Content.IE5\SN92NMJ9\MC9004107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84784"/>
            <a:ext cx="1584176" cy="936104"/>
          </a:xfrm>
          <a:prstGeom prst="rect">
            <a:avLst/>
          </a:prstGeom>
          <a:noFill/>
        </p:spPr>
      </p:pic>
      <p:pic>
        <p:nvPicPr>
          <p:cNvPr id="1030" name="Picture 6" descr="C:\Users\PC1\AppData\Local\Microsoft\Windows\Temporary Internet Files\Content.IE5\K118WZ0P\MC9003002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556792"/>
            <a:ext cx="1083152" cy="874622"/>
          </a:xfrm>
          <a:prstGeom prst="rect">
            <a:avLst/>
          </a:prstGeom>
          <a:noFill/>
        </p:spPr>
      </p:pic>
      <p:pic>
        <p:nvPicPr>
          <p:cNvPr id="1032" name="Picture 8" descr="C:\Users\PC1\AppData\Local\Microsoft\Windows\Temporary Internet Files\Content.IE5\67CE040Q\MP90042438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2636912"/>
            <a:ext cx="1547664" cy="1016864"/>
          </a:xfrm>
          <a:prstGeom prst="rect">
            <a:avLst/>
          </a:prstGeom>
          <a:noFill/>
        </p:spPr>
      </p:pic>
      <p:pic>
        <p:nvPicPr>
          <p:cNvPr id="1033" name="Picture 9" descr="C:\Users\PC1\AppData\Local\Microsoft\Windows\Temporary Internet Files\Content.IE5\48SN83B8\MM910001101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564904"/>
            <a:ext cx="1152128" cy="1197042"/>
          </a:xfrm>
          <a:prstGeom prst="rect">
            <a:avLst/>
          </a:prstGeom>
          <a:noFill/>
        </p:spPr>
      </p:pic>
      <p:pic>
        <p:nvPicPr>
          <p:cNvPr id="1034" name="Picture 10" descr="C:\Users\PC1\AppData\Local\Microsoft\Windows\Temporary Internet Files\Content.IE5\SN92NMJ9\MC90029010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645024"/>
            <a:ext cx="1296739" cy="1489746"/>
          </a:xfrm>
          <a:prstGeom prst="rect">
            <a:avLst/>
          </a:prstGeom>
          <a:noFill/>
        </p:spPr>
      </p:pic>
      <p:pic>
        <p:nvPicPr>
          <p:cNvPr id="1036" name="Picture 12" descr="C:\Users\PC1\AppData\Local\Microsoft\Windows\Temporary Internet Files\Content.IE5\K118WZ0P\MC900441798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733256"/>
            <a:ext cx="1803648" cy="1371600"/>
          </a:xfrm>
          <a:prstGeom prst="rect">
            <a:avLst/>
          </a:prstGeom>
          <a:noFill/>
        </p:spPr>
      </p:pic>
      <p:pic>
        <p:nvPicPr>
          <p:cNvPr id="1037" name="Picture 13" descr="C:\Users\PC1\AppData\Local\Microsoft\Windows\Temporary Internet Files\Content.IE5\SN92NMJ9\MC90044043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085184"/>
            <a:ext cx="1828800" cy="1555750"/>
          </a:xfrm>
          <a:prstGeom prst="rect">
            <a:avLst/>
          </a:prstGeom>
          <a:noFill/>
        </p:spPr>
      </p:pic>
      <p:pic>
        <p:nvPicPr>
          <p:cNvPr id="1038" name="Picture 14" descr="C:\Users\PC1\AppData\Local\Microsoft\Windows\Temporary Internet Files\Content.IE5\K118WZ0P\MP900305895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3933056"/>
            <a:ext cx="936104" cy="1296144"/>
          </a:xfrm>
          <a:prstGeom prst="rect">
            <a:avLst/>
          </a:prstGeom>
          <a:noFill/>
        </p:spPr>
      </p:pic>
      <p:cxnSp>
        <p:nvCxnSpPr>
          <p:cNvPr id="18" name="Přímá spojovací šipka 17"/>
          <p:cNvCxnSpPr/>
          <p:nvPr/>
        </p:nvCxnSpPr>
        <p:spPr>
          <a:xfrm flipV="1">
            <a:off x="3059832" y="2132856"/>
            <a:ext cx="1728192" cy="86409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3059832" y="3140968"/>
            <a:ext cx="3024336" cy="432048"/>
          </a:xfrm>
          <a:prstGeom prst="straightConnector1">
            <a:avLst/>
          </a:prstGeom>
          <a:ln w="635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3059832" y="4149080"/>
            <a:ext cx="2376264" cy="216024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3059832" y="4653136"/>
            <a:ext cx="2160240" cy="1080120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308304" y="1556792"/>
            <a:ext cx="15121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Am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Montag</a:t>
            </a:r>
            <a:endParaRPr lang="cs-CZ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7308304" y="2204864"/>
            <a:ext cx="16916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Am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Dienstag</a:t>
            </a:r>
            <a:endParaRPr lang="cs-CZ" sz="20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7308304" y="3861048"/>
            <a:ext cx="16916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Am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Mittwoch</a:t>
            </a:r>
            <a:endParaRPr lang="cs-CZ" sz="20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020272" y="5301208"/>
            <a:ext cx="187220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Am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Donnerstag</a:t>
            </a:r>
            <a:endParaRPr lang="cs-CZ" sz="2000" b="1" dirty="0"/>
          </a:p>
        </p:txBody>
      </p:sp>
      <p:pic>
        <p:nvPicPr>
          <p:cNvPr id="1039" name="Picture 15" descr="C:\Users\PC1\AppData\Local\Microsoft\Windows\Temporary Internet Files\Content.IE5\K118WZ0P\MM910001095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5297826"/>
            <a:ext cx="1800200" cy="1560174"/>
          </a:xfrm>
          <a:prstGeom prst="rect">
            <a:avLst/>
          </a:prstGeom>
          <a:noFill/>
        </p:spPr>
      </p:pic>
      <p:pic>
        <p:nvPicPr>
          <p:cNvPr id="1040" name="Picture 16" descr="C:\Users\PC1\AppData\Local\Microsoft\Windows\Temporary Internet Files\Content.IE5\67CE040Q\MC900441726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5373216"/>
            <a:ext cx="939552" cy="939552"/>
          </a:xfrm>
          <a:prstGeom prst="rect">
            <a:avLst/>
          </a:prstGeom>
          <a:noFill/>
        </p:spPr>
      </p:pic>
      <p:sp>
        <p:nvSpPr>
          <p:cNvPr id="35" name="TextovéPole 34"/>
          <p:cNvSpPr txBox="1"/>
          <p:nvPr/>
        </p:nvSpPr>
        <p:spPr>
          <a:xfrm>
            <a:off x="2483768" y="5805264"/>
            <a:ext cx="15121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Am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Freitag</a:t>
            </a:r>
            <a:endParaRPr lang="cs-CZ" sz="2000" b="1" dirty="0"/>
          </a:p>
        </p:txBody>
      </p:sp>
      <p:cxnSp>
        <p:nvCxnSpPr>
          <p:cNvPr id="37" name="Přímá spojovací šipka 36"/>
          <p:cNvCxnSpPr/>
          <p:nvPr/>
        </p:nvCxnSpPr>
        <p:spPr>
          <a:xfrm>
            <a:off x="1979712" y="4725144"/>
            <a:ext cx="72008" cy="122413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 descr="C:\Users\PC1\AppData\Local\Microsoft\Windows\Temporary Internet Files\Content.IE5\SN92NMJ9\MC900199337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1412776"/>
            <a:ext cx="1439812" cy="1008112"/>
          </a:xfrm>
          <a:prstGeom prst="rect">
            <a:avLst/>
          </a:prstGeom>
          <a:noFill/>
        </p:spPr>
      </p:pic>
      <p:cxnSp>
        <p:nvCxnSpPr>
          <p:cNvPr id="41" name="Přímá spojovací šipka 40"/>
          <p:cNvCxnSpPr/>
          <p:nvPr/>
        </p:nvCxnSpPr>
        <p:spPr>
          <a:xfrm flipH="1" flipV="1">
            <a:off x="1475656" y="2276872"/>
            <a:ext cx="504056" cy="720080"/>
          </a:xfrm>
          <a:prstGeom prst="straightConnector1">
            <a:avLst/>
          </a:prstGeom>
          <a:ln w="635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aoblený obdélníkový popisek 44"/>
          <p:cNvSpPr/>
          <p:nvPr/>
        </p:nvSpPr>
        <p:spPr>
          <a:xfrm>
            <a:off x="467544" y="2348880"/>
            <a:ext cx="792088" cy="504056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467544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CHAT</a:t>
            </a:r>
            <a:endParaRPr lang="cs-CZ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835696" y="1916832"/>
            <a:ext cx="20162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Am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Wochenende</a:t>
            </a:r>
            <a:endParaRPr lang="cs-CZ" sz="2000" b="1" dirty="0"/>
          </a:p>
        </p:txBody>
      </p:sp>
      <p:sp>
        <p:nvSpPr>
          <p:cNvPr id="53" name="Tlačítko akce: Dopředu nebo Další 52">
            <a:hlinkClick r:id="" action="ppaction://hlinkshowjump?jump=nextslide" highlightClick="1"/>
          </p:cNvPr>
          <p:cNvSpPr/>
          <p:nvPr/>
        </p:nvSpPr>
        <p:spPr>
          <a:xfrm>
            <a:off x="7596336" y="620688"/>
            <a:ext cx="93610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712</TotalTime>
  <Words>630</Words>
  <Application>Microsoft Office PowerPoint</Application>
  <PresentationFormat>Předvádění na obrazovce (4:3)</PresentationFormat>
  <Paragraphs>144</Paragraphs>
  <Slides>17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Prezentace aplikace PowerPoint</vt:lpstr>
      <vt:lpstr>Prezentace aplikace PowerPoint</vt:lpstr>
      <vt:lpstr>Prezentace aplikace PowerPoint</vt:lpstr>
      <vt:lpstr>AM COMPUTER</vt:lpstr>
      <vt:lpstr>DIE COMPUTERTEILE</vt:lpstr>
      <vt:lpstr>WAS HABEN SIE ZU HAUSE?</vt:lpstr>
      <vt:lpstr>WAS KANN MAN AM COMPUTER MACHEN?</vt:lpstr>
      <vt:lpstr>…UND WAS MACHST DU AM COMPUTER?</vt:lpstr>
      <vt:lpstr>WAS MACHT MARKUS AM COMPUTER?</vt:lpstr>
      <vt:lpstr>ACHTUNG</vt:lpstr>
      <vt:lpstr>Prezentace aplikace PowerPoint</vt:lpstr>
      <vt:lpstr>ICH SCHREIBE EINE E-MAIL</vt:lpstr>
      <vt:lpstr>Prezentace aplikace PowerPoint</vt:lpstr>
      <vt:lpstr>  DAS TELEFONGESPRÄCH</vt:lpstr>
      <vt:lpstr>WAS IST AUF DEM BILD?</vt:lpstr>
      <vt:lpstr>DIE FRAGEN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Kateřina Jechová</dc:creator>
  <cp:lastModifiedBy>Jechova</cp:lastModifiedBy>
  <cp:revision>18</cp:revision>
  <dcterms:created xsi:type="dcterms:W3CDTF">2012-09-24T15:59:21Z</dcterms:created>
  <dcterms:modified xsi:type="dcterms:W3CDTF">2013-02-23T18:56:40Z</dcterms:modified>
</cp:coreProperties>
</file>