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69" r:id="rId3"/>
    <p:sldId id="256" r:id="rId4"/>
    <p:sldId id="260" r:id="rId5"/>
    <p:sldId id="258" r:id="rId6"/>
    <p:sldId id="267" r:id="rId7"/>
    <p:sldId id="262" r:id="rId8"/>
    <p:sldId id="261" r:id="rId9"/>
    <p:sldId id="263" r:id="rId10"/>
    <p:sldId id="264" r:id="rId11"/>
    <p:sldId id="265" r:id="rId12"/>
    <p:sldId id="266" r:id="rId13"/>
    <p:sldId id="271" r:id="rId14"/>
    <p:sldId id="257" r:id="rId15"/>
    <p:sldId id="27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  <a:srgbClr val="392C48"/>
    <a:srgbClr val="AF4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5B74A-7194-40DA-AFBB-1569F37E7D22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999C3-8881-48DF-901A-25A3C062BA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626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999C3-8881-48DF-901A-25A3C062BAF2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1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93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0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56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42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67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55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7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9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64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39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E36D8-9182-4466-9515-92181A75DE2B}" type="datetimeFigureOut">
              <a:rPr lang="cs-CZ" smtClean="0"/>
              <a:pPr/>
              <a:t>23.3.2013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6552-6FE2-4504-B57F-0C1E08B7CB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2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" Target="slide11.xml"/><Relationship Id="rId7" Type="http://schemas.openxmlformats.org/officeDocument/2006/relationships/image" Target="../media/image3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wmf"/><Relationship Id="rId7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11" Type="http://schemas.openxmlformats.org/officeDocument/2006/relationships/image" Target="../media/image45.jpeg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17.wmf"/><Relationship Id="rId5" Type="http://schemas.openxmlformats.org/officeDocument/2006/relationships/image" Target="../media/image12.wmf"/><Relationship Id="rId10" Type="http://schemas.openxmlformats.org/officeDocument/2006/relationships/slide" Target="slide5.xml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echova\AppData\Local\Microsoft\Windows\Temporary Internet Files\Content.IE5\1K4BU0IW\MP900440302[1]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80" y="1628800"/>
            <a:ext cx="107252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834" y="365905"/>
            <a:ext cx="8229600" cy="122899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AF423F"/>
                </a:solidFill>
              </a:rPr>
              <a:t>WAS KOMMT NACH DEM ABENDESSEN?</a:t>
            </a:r>
            <a:endParaRPr lang="cs-CZ" b="1" dirty="0">
              <a:solidFill>
                <a:srgbClr val="AF423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715200" cy="4857403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Nach dem </a:t>
            </a:r>
            <a:r>
              <a:rPr lang="cs-CZ" dirty="0" err="1" smtClean="0"/>
              <a:t>Abendessen</a:t>
            </a:r>
            <a:r>
              <a:rPr lang="cs-CZ" dirty="0" smtClean="0"/>
              <a:t> </a:t>
            </a:r>
            <a:r>
              <a:rPr lang="cs-CZ" dirty="0" err="1" smtClean="0"/>
              <a:t>singt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Familie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de-DE" dirty="0" smtClean="0">
                <a:solidFill>
                  <a:srgbClr val="002060"/>
                </a:solidFill>
              </a:rPr>
              <a:t>Weihnachtslieder</a:t>
            </a:r>
            <a:r>
              <a:rPr lang="cs-CZ" dirty="0" smtClean="0"/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dirty="0" err="1" smtClean="0"/>
              <a:t>Dann</a:t>
            </a:r>
            <a:r>
              <a:rPr lang="cs-CZ" dirty="0" smtClean="0"/>
              <a:t> </a:t>
            </a:r>
            <a:r>
              <a:rPr lang="cs-CZ" dirty="0" err="1" smtClean="0"/>
              <a:t>geht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ganze</a:t>
            </a:r>
            <a:r>
              <a:rPr lang="cs-CZ" dirty="0" smtClean="0"/>
              <a:t> </a:t>
            </a:r>
            <a:r>
              <a:rPr lang="cs-CZ" dirty="0" err="1" smtClean="0"/>
              <a:t>Familie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dem </a:t>
            </a:r>
            <a:r>
              <a:rPr lang="cs-CZ" dirty="0" err="1" smtClean="0"/>
              <a:t>Weihnachtsbaum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 </a:t>
            </a:r>
            <a:r>
              <a:rPr lang="cs-CZ" dirty="0" err="1" smtClean="0">
                <a:solidFill>
                  <a:srgbClr val="FF0066"/>
                </a:solidFill>
              </a:rPr>
              <a:t>die</a:t>
            </a:r>
            <a:r>
              <a:rPr lang="cs-CZ" dirty="0" smtClean="0">
                <a:solidFill>
                  <a:srgbClr val="FF0066"/>
                </a:solidFill>
              </a:rPr>
              <a:t> </a:t>
            </a:r>
            <a:r>
              <a:rPr lang="cs-CZ" dirty="0" err="1" smtClean="0">
                <a:solidFill>
                  <a:srgbClr val="FF0066"/>
                </a:solidFill>
              </a:rPr>
              <a:t>Bescherung</a:t>
            </a:r>
            <a:r>
              <a:rPr lang="cs-CZ" dirty="0" smtClean="0">
                <a:solidFill>
                  <a:srgbClr val="FF0066"/>
                </a:solidFill>
              </a:rPr>
              <a:t> </a:t>
            </a:r>
            <a:r>
              <a:rPr lang="cs-CZ" dirty="0" err="1" smtClean="0"/>
              <a:t>beginnt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 descr="C:\Users\Jechova\AppData\Local\Microsoft\Windows\Temporary Internet Files\Content.IE5\A1VYWBNT\MC9004447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81348"/>
            <a:ext cx="1691680" cy="19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Jechova\AppData\Local\Microsoft\Windows\Temporary Internet Files\Content.IE5\A1VYWBNT\MC90039865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43" y="4981801"/>
            <a:ext cx="1682496" cy="18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Jechova\AppData\Local\Microsoft\Windows\Temporary Internet Files\Content.IE5\IM8VUJOX\MC90009815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7" y="4221088"/>
            <a:ext cx="1894136" cy="234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echova\AppData\Local\Microsoft\Windows\Temporary Internet Files\Content.IE5\1K4BU0IW\MC90009814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83425"/>
            <a:ext cx="1813255" cy="178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Jechova\AppData\Local\Microsoft\Windows\Temporary Internet Files\Content.IE5\A1VYWBNT\MC90039681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14"/>
            <a:ext cx="199522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2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DER WEIHNACHTSMANN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Jechova\AppData\Local\Microsoft\Windows\Temporary Internet Files\Content.IE5\1K4BU0IW\MC90043977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531840" cy="35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echova\AppData\Local\Microsoft\Windows\Temporary Internet Files\Content.IE5\A1VYWBNT\MC9000225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998524" cy="113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echova\AppData\Local\Microsoft\Windows\Temporary Internet Files\Content.IE5\YJAQYPWT\MC900436198[1].pn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3949"/>
            <a:ext cx="988271" cy="93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chova\AppData\Local\Microsoft\Windows\Temporary Internet Files\Content.IE5\A1VYWBNT\MC90044477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23686"/>
            <a:ext cx="2697472" cy="34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4402" y="5336556"/>
            <a:ext cx="338437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DER WEIHNACHTSMANN</a:t>
            </a:r>
            <a:endParaRPr lang="cs-CZ" sz="2400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043608" y="4941168"/>
            <a:ext cx="792088" cy="43204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884368" y="4149080"/>
            <a:ext cx="504056" cy="1418308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07904" y="4719561"/>
            <a:ext cx="2304256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DER SCHLITTEN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588224" y="5567388"/>
            <a:ext cx="197739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DAS RENTIER</a:t>
            </a:r>
            <a:endParaRPr lang="cs-CZ" sz="2400" dirty="0"/>
          </a:p>
        </p:txBody>
      </p:sp>
      <p:cxnSp>
        <p:nvCxnSpPr>
          <p:cNvPr id="15" name="Přímá spojnice se šipkou 5"/>
          <p:cNvCxnSpPr/>
          <p:nvPr/>
        </p:nvCxnSpPr>
        <p:spPr>
          <a:xfrm flipH="1">
            <a:off x="5012432" y="4301480"/>
            <a:ext cx="1440160" cy="50405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739" y="8492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WAS IST DAS? VERBINDE!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Jechova\AppData\Local\Microsoft\Windows\Temporary Internet Files\Content.IE5\1K4BU0IW\MC900408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4" y="2977381"/>
            <a:ext cx="1343025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Jechova\AppData\Local\Microsoft\Windows\Temporary Internet Files\Content.IE5\YJAQYPWT\MP90040220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69" y="2509134"/>
            <a:ext cx="1447870" cy="115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Jechova\AppData\Local\Microsoft\Windows\Temporary Internet Files\Content.IE5\A1VYWBNT\MC9003800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51" y="4607222"/>
            <a:ext cx="1533449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Jechova\AppData\Local\Microsoft\Windows\Temporary Internet Files\Content.IE5\IM8VUJOX\MC9001924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340" y="3085139"/>
            <a:ext cx="342998" cy="128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Jechova\AppData\Local\Microsoft\Windows\Temporary Internet Files\Content.IE5\1K4BU0IW\MC900444777[2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43201"/>
            <a:ext cx="1617904" cy="17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C:\Users\Jechova\AppData\Local\Microsoft\Windows\Temporary Internet Files\Content.IE5\IM8VUJOX\MC90044138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6" y="404664"/>
            <a:ext cx="1557637" cy="15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C:\Users\Jechova\AppData\Local\Microsoft\Windows\Temporary Internet Files\Content.IE5\1K4BU0IW\MC900444821[2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52" y="4607222"/>
            <a:ext cx="1224136" cy="15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Jechova\AppData\Local\Microsoft\Windows\Temporary Internet Files\Content.IE5\1K4BU0IW\MC90036182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35" y="1888415"/>
            <a:ext cx="1807769" cy="12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995936" y="6086599"/>
            <a:ext cx="3907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DER WEIHNACHTSBAUM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27063" y="2152151"/>
            <a:ext cx="221960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KOLBEN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007728" y="3088282"/>
            <a:ext cx="19332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DER STERN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195736" y="3933056"/>
            <a:ext cx="180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DIE KETTE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4086" y="6214763"/>
            <a:ext cx="25369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66"/>
                </a:solidFill>
              </a:rPr>
              <a:t>DAS GESCHENK</a:t>
            </a:r>
            <a:endParaRPr lang="cs-CZ" sz="2800" b="1" dirty="0">
              <a:solidFill>
                <a:srgbClr val="FF0066"/>
              </a:solidFill>
            </a:endParaRPr>
          </a:p>
        </p:txBody>
      </p:sp>
      <p:pic>
        <p:nvPicPr>
          <p:cNvPr id="21" name="Picture 7" descr="C:\Users\Jechova\AppData\Local\Microsoft\Windows\Temporary Internet Files\Content.IE5\IM8VUJOX\MC90044030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96" y="4117299"/>
            <a:ext cx="221172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6484532" y="1439198"/>
            <a:ext cx="243787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DAS RENTIER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1462562" y="1365195"/>
            <a:ext cx="414132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DER WEIHNACHTSMANN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269254" y="4079745"/>
            <a:ext cx="23351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DER KARPFEN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4716016" y="1888415"/>
            <a:ext cx="144016" cy="26447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Zakřivená spojnice 25"/>
          <p:cNvCxnSpPr/>
          <p:nvPr/>
        </p:nvCxnSpPr>
        <p:spPr>
          <a:xfrm flipV="1">
            <a:off x="3904788" y="2695872"/>
            <a:ext cx="1699098" cy="1384751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Zakřivená spojnice 27"/>
          <p:cNvCxnSpPr/>
          <p:nvPr/>
        </p:nvCxnSpPr>
        <p:spPr>
          <a:xfrm>
            <a:off x="1902479" y="2686138"/>
            <a:ext cx="6001329" cy="3191134"/>
          </a:xfrm>
          <a:prstGeom prst="curvedConnector3">
            <a:avLst>
              <a:gd name="adj1" fmla="val 71932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Zakřivená spojnice 7168"/>
          <p:cNvCxnSpPr/>
          <p:nvPr/>
        </p:nvCxnSpPr>
        <p:spPr>
          <a:xfrm>
            <a:off x="1751723" y="4533125"/>
            <a:ext cx="2153065" cy="2076694"/>
          </a:xfrm>
          <a:prstGeom prst="curvedConnector3">
            <a:avLst>
              <a:gd name="adj1" fmla="val 29409"/>
            </a:avLst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Zakřivená spojnice 7183"/>
          <p:cNvCxnSpPr/>
          <p:nvPr/>
        </p:nvCxnSpPr>
        <p:spPr>
          <a:xfrm rot="10800000" flipV="1">
            <a:off x="2693478" y="3557435"/>
            <a:ext cx="4879513" cy="2864871"/>
          </a:xfrm>
          <a:prstGeom prst="curvedConnector3">
            <a:avLst>
              <a:gd name="adj1" fmla="val 27569"/>
            </a:avLst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7" name="Zakřivená spojnice 7186"/>
          <p:cNvCxnSpPr/>
          <p:nvPr/>
        </p:nvCxnSpPr>
        <p:spPr>
          <a:xfrm flipV="1">
            <a:off x="4533720" y="1626805"/>
            <a:ext cx="1950812" cy="880201"/>
          </a:xfrm>
          <a:prstGeom prst="curvedConnector3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33841" y="5346910"/>
            <a:ext cx="1806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DIE KERZE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192" name="Přímá spojnice se šipkou 7191"/>
          <p:cNvCxnSpPr/>
          <p:nvPr/>
        </p:nvCxnSpPr>
        <p:spPr>
          <a:xfrm flipH="1" flipV="1">
            <a:off x="352760" y="4281705"/>
            <a:ext cx="620144" cy="106520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Zakřivená spojnice 7193"/>
          <p:cNvCxnSpPr/>
          <p:nvPr/>
        </p:nvCxnSpPr>
        <p:spPr>
          <a:xfrm rot="10800000" flipV="1">
            <a:off x="3871070" y="4194665"/>
            <a:ext cx="2398185" cy="527911"/>
          </a:xfrm>
          <a:prstGeom prst="curvedConnector3">
            <a:avLst>
              <a:gd name="adj1" fmla="val 85818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Zakřivená spojnice 3"/>
          <p:cNvCxnSpPr/>
          <p:nvPr/>
        </p:nvCxnSpPr>
        <p:spPr>
          <a:xfrm rot="10800000">
            <a:off x="997530" y="1854929"/>
            <a:ext cx="3964120" cy="1494964"/>
          </a:xfrm>
          <a:prstGeom prst="curvedConnector3">
            <a:avLst>
              <a:gd name="adj1" fmla="val 50000"/>
            </a:avLst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7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…UND WIE FEIERT WEIHNACHTEN DEINE FAMILIE?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7" name="Picture 3" descr="C:\Users\oem\Desktop\Božský režim.{ED7BA470-8e54-465E-825C-99712043E01C}\Dočasné soubory Internetu\Content.IE5\HBEIVX7J\MC90044067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068960"/>
            <a:ext cx="1587453" cy="1440160"/>
          </a:xfrm>
          <a:prstGeom prst="rect">
            <a:avLst/>
          </a:prstGeom>
          <a:noFill/>
        </p:spPr>
      </p:pic>
      <p:sp>
        <p:nvSpPr>
          <p:cNvPr id="7" name="Zaoblený obdélníkový popisek 6"/>
          <p:cNvSpPr/>
          <p:nvPr/>
        </p:nvSpPr>
        <p:spPr>
          <a:xfrm>
            <a:off x="6156176" y="4797152"/>
            <a:ext cx="2592288" cy="1224136"/>
          </a:xfrm>
          <a:prstGeom prst="wedgeRoundRectCallout">
            <a:avLst>
              <a:gd name="adj1" fmla="val -73440"/>
              <a:gd name="adj2" fmla="val -110638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ový popisek 5"/>
          <p:cNvSpPr/>
          <p:nvPr/>
        </p:nvSpPr>
        <p:spPr>
          <a:xfrm>
            <a:off x="179512" y="5373216"/>
            <a:ext cx="4896544" cy="1296144"/>
          </a:xfrm>
          <a:prstGeom prst="wedgeRoundRectCallout">
            <a:avLst>
              <a:gd name="adj1" fmla="val 39466"/>
              <a:gd name="adj2" fmla="val -128743"/>
              <a:gd name="adj3" fmla="val 16667"/>
            </a:avLst>
          </a:prstGeom>
          <a:solidFill>
            <a:schemeClr val="accent3">
              <a:lumMod val="75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Was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möchtest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du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unter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dem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Weihnachtsbaum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3">
                    <a:lumMod val="50000"/>
                  </a:schemeClr>
                </a:solidFill>
              </a:rPr>
              <a:t>finden</a:t>
            </a:r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aoblený obdélníkový popisek 4"/>
          <p:cNvSpPr/>
          <p:nvPr/>
        </p:nvSpPr>
        <p:spPr>
          <a:xfrm>
            <a:off x="4716016" y="1700808"/>
            <a:ext cx="4176464" cy="1296144"/>
          </a:xfrm>
          <a:prstGeom prst="wedgeRoundRectCallout">
            <a:avLst>
              <a:gd name="adj1" fmla="val -43665"/>
              <a:gd name="adj2" fmla="val 8003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ový popisek 3"/>
          <p:cNvSpPr/>
          <p:nvPr/>
        </p:nvSpPr>
        <p:spPr>
          <a:xfrm>
            <a:off x="251520" y="1700808"/>
            <a:ext cx="4320480" cy="1368152"/>
          </a:xfrm>
          <a:prstGeom prst="wedgeRoundRectCallout">
            <a:avLst>
              <a:gd name="adj1" fmla="val 46200"/>
              <a:gd name="adj2" fmla="val 9573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95536" y="1700808"/>
            <a:ext cx="4184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Wer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schmückt</a:t>
            </a:r>
            <a:r>
              <a:rPr lang="cs-CZ" sz="2800" b="1" dirty="0" smtClean="0">
                <a:solidFill>
                  <a:srgbClr val="0070C0"/>
                </a:solidFill>
              </a:rPr>
              <a:t> in </a:t>
            </a:r>
          </a:p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deiner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Familie</a:t>
            </a:r>
            <a:r>
              <a:rPr lang="cs-CZ" sz="2800" b="1" dirty="0" smtClean="0">
                <a:solidFill>
                  <a:srgbClr val="0070C0"/>
                </a:solidFill>
              </a:rPr>
              <a:t> den </a:t>
            </a:r>
            <a:r>
              <a:rPr lang="cs-CZ" sz="2800" b="1" dirty="0" err="1" smtClean="0">
                <a:solidFill>
                  <a:srgbClr val="0070C0"/>
                </a:solidFill>
              </a:rPr>
              <a:t>Weihnachtsbaum</a:t>
            </a:r>
            <a:r>
              <a:rPr lang="cs-CZ" sz="2800" b="1" dirty="0" smtClean="0">
                <a:solidFill>
                  <a:srgbClr val="0070C0"/>
                </a:solidFill>
              </a:rPr>
              <a:t>?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16016" y="1916832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Was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isst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deine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Familie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zum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800" b="1" dirty="0" err="1" smtClean="0">
                <a:solidFill>
                  <a:schemeClr val="accent6">
                    <a:lumMod val="50000"/>
                  </a:schemeClr>
                </a:solidFill>
              </a:rPr>
              <a:t>Weihnachtsabendessen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517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84168" y="501317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392C48"/>
                </a:solidFill>
              </a:rPr>
              <a:t>Magst</a:t>
            </a:r>
            <a:r>
              <a:rPr lang="cs-CZ" sz="2800" b="1" dirty="0" smtClean="0">
                <a:solidFill>
                  <a:srgbClr val="392C48"/>
                </a:solidFill>
              </a:rPr>
              <a:t> </a:t>
            </a:r>
            <a:r>
              <a:rPr lang="cs-CZ" sz="2800" b="1" dirty="0" err="1" smtClean="0">
                <a:solidFill>
                  <a:srgbClr val="392C48"/>
                </a:solidFill>
              </a:rPr>
              <a:t>du</a:t>
            </a:r>
            <a:r>
              <a:rPr lang="cs-CZ" sz="2800" b="1" dirty="0" smtClean="0">
                <a:solidFill>
                  <a:srgbClr val="392C48"/>
                </a:solidFill>
              </a:rPr>
              <a:t> </a:t>
            </a:r>
            <a:r>
              <a:rPr lang="cs-CZ" sz="2800" b="1" dirty="0" err="1" smtClean="0">
                <a:solidFill>
                  <a:srgbClr val="392C48"/>
                </a:solidFill>
              </a:rPr>
              <a:t>die</a:t>
            </a:r>
            <a:r>
              <a:rPr lang="cs-CZ" sz="2800" b="1" dirty="0" smtClean="0">
                <a:solidFill>
                  <a:srgbClr val="392C48"/>
                </a:solidFill>
              </a:rPr>
              <a:t> </a:t>
            </a:r>
            <a:r>
              <a:rPr lang="cs-CZ" sz="2800" b="1" dirty="0" err="1" smtClean="0">
                <a:solidFill>
                  <a:srgbClr val="392C48"/>
                </a:solidFill>
              </a:rPr>
              <a:t>Märchen</a:t>
            </a:r>
            <a:r>
              <a:rPr lang="cs-CZ" sz="2800" b="1" dirty="0" smtClean="0">
                <a:solidFill>
                  <a:srgbClr val="392C48"/>
                </a:solidFill>
              </a:rPr>
              <a:t>?</a:t>
            </a:r>
            <a:endParaRPr lang="cs-CZ" sz="2800" b="1" dirty="0">
              <a:solidFill>
                <a:srgbClr val="392C48"/>
              </a:solidFill>
            </a:endParaRPr>
          </a:p>
        </p:txBody>
      </p:sp>
      <p:pic>
        <p:nvPicPr>
          <p:cNvPr id="1026" name="Picture 2" descr="C:\Users\oem\Desktop\Božský režim.{ED7BA470-8e54-465E-825C-99712043E01C}\Dočasné soubory Internetu\Content.IE5\7M24C6EV\MC90039863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56992"/>
            <a:ext cx="2325319" cy="1833372"/>
          </a:xfrm>
          <a:prstGeom prst="rect">
            <a:avLst/>
          </a:prstGeom>
          <a:noFill/>
        </p:spPr>
      </p:pic>
      <p:pic>
        <p:nvPicPr>
          <p:cNvPr id="9" name="Picture 3" descr="C:\Users\oem\Desktop\Božský režim.{ED7BA470-8e54-465E-825C-99712043E01C}\Dočasné soubory Internetu\Content.IE5\HBEIVX7J\MC90025047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068959"/>
            <a:ext cx="1728192" cy="1653113"/>
          </a:xfrm>
          <a:prstGeom prst="rect">
            <a:avLst/>
          </a:prstGeom>
          <a:noFill/>
        </p:spPr>
      </p:pic>
      <p:pic>
        <p:nvPicPr>
          <p:cNvPr id="1029" name="Picture 5" descr="C:\Users\oem\Desktop\Božský režim.{ED7BA470-8e54-465E-825C-99712043E01C}\Dočasné soubory Internetu\Content.IE5\7M24C6EV\MP90042245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445224"/>
            <a:ext cx="1229902" cy="118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chova\AppData\Local\Microsoft\Windows\Temporary Internet Files\Content.IE5\MLKNO658\MC9003971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42800"/>
            <a:ext cx="957706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XXHBERYH\MC900280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2" y="4797152"/>
            <a:ext cx="2085315" cy="16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93726" y="2101934"/>
            <a:ext cx="68307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WIR WÜNSCHEN  IHNEN</a:t>
            </a:r>
          </a:p>
          <a:p>
            <a:pPr algn="ctr"/>
            <a:r>
              <a:rPr lang="cs-CZ" sz="4400" b="1" i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FROHE WEIHNACHTSFESTE</a:t>
            </a:r>
          </a:p>
          <a:p>
            <a:pPr algn="ctr"/>
            <a:r>
              <a:rPr lang="cs-CZ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UND EIN </a:t>
            </a:r>
          </a:p>
          <a:p>
            <a:pPr algn="ctr"/>
            <a:r>
              <a:rPr lang="cs-CZ" sz="4400" b="1" i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GUTES NEUES JAHR.</a:t>
            </a:r>
            <a:endParaRPr lang="cs-CZ" sz="4400" b="1" i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3" descr="C:\Users\Jechova\AppData\Local\Microsoft\Windows\Temporary Internet Files\Content.IE5\XXHBERYH\MC900280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8"/>
            <a:ext cx="2085315" cy="16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chova\AppData\Local\Microsoft\Windows\Temporary Internet Files\Content.IE5\XXHBERYH\MC900280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085315" cy="16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echova\AppData\Local\Microsoft\Windows\Temporary Internet Files\Content.IE5\XXHBERYH\MC90028060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28799"/>
            <a:ext cx="2085315" cy="16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348880"/>
            <a:ext cx="81369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6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556397"/>
              </p:ext>
            </p:extLst>
          </p:nvPr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Das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Weihnachten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VY_32_INOVACE_09.09.JEC.NJ.8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15. 12. 2012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7772400" cy="16098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tx2"/>
                </a:solidFill>
              </a:rPr>
              <a:t>DAS </a:t>
            </a:r>
            <a:br>
              <a:rPr lang="cs-CZ" sz="5400" b="1" dirty="0" smtClean="0">
                <a:solidFill>
                  <a:schemeClr val="tx2"/>
                </a:solidFill>
              </a:rPr>
            </a:br>
            <a:r>
              <a:rPr lang="cs-CZ" sz="5400" b="1" dirty="0" smtClean="0">
                <a:solidFill>
                  <a:schemeClr val="tx2"/>
                </a:solidFill>
              </a:rPr>
              <a:t>WEIHNACHTEN</a:t>
            </a:r>
            <a:endParaRPr lang="cs-CZ" sz="5400" b="1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Jechova\AppData\Local\Microsoft\Windows\Temporary Internet Files\Content.IE5\5GN1RC7D\MP900448312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74" y="36209"/>
            <a:ext cx="7776864" cy="1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MLKNO658\MC9004078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64977"/>
            <a:ext cx="18415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Jechova\AppData\Local\Microsoft\Windows\Temporary Internet Files\Content.IE5\MLKNO658\MC9004078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" y="3375174"/>
            <a:ext cx="1841500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Jechova\AppData\Local\Microsoft\Windows\Temporary Internet Files\Content.IE5\UGKE972T\MC9003360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51"/>
            <a:ext cx="3591208" cy="30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echova\AppData\Local\Microsoft\Windows\Temporary Internet Files\Content.IE5\XXHBERYH\MC90039784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5945"/>
            <a:ext cx="9144000" cy="9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UGKE972T\MC90033606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92" y="65909"/>
            <a:ext cx="3591208" cy="30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echova\AppData\Local\Microsoft\Windows\Temporary Internet Files\Content.IE5\5GN1RC7D\MC90023941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1619402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XXHBERYH\MC90008853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36840"/>
            <a:ext cx="7776864" cy="6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3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" y="-160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832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WAS ALLES GEHÖRT 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dirty="0" smtClean="0">
                <a:solidFill>
                  <a:srgbClr val="7030A0"/>
                </a:solidFill>
              </a:rPr>
              <a:t>ZU WEIHNACHTEN?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Jechova\AppData\Local\Microsoft\Windows\Temporary Internet Files\Content.IE5\MLKNO658\MC90019768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7" y="3267826"/>
            <a:ext cx="1341422" cy="162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UGKE972T\MC9003001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61303"/>
            <a:ext cx="1972585" cy="156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Jechova\AppData\Local\Microsoft\Windows\Temporary Internet Files\Content.IE5\A1VYWBNT\MC90039653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45" y="4408770"/>
            <a:ext cx="1845449" cy="117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Jechova\AppData\Local\Microsoft\Windows\Temporary Internet Files\Content.IE5\1K4BU0IW\MC90040467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4" y="4817766"/>
            <a:ext cx="2376264" cy="12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Jechova\AppData\Local\Microsoft\Windows\Temporary Internet Files\Content.IE5\A1VYWBNT\MM900336796[1]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943" y="4197961"/>
            <a:ext cx="106931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04327" y="3936351"/>
            <a:ext cx="20503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DIE GLOCKE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091624" y="3012691"/>
            <a:ext cx="1806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DIE KETTE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24335" y="5617925"/>
            <a:ext cx="435597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DAS WEIHNACHTSGEBÄCK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0506" y="6218148"/>
            <a:ext cx="333809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DER ADVENTKRANZ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380312" y="6218148"/>
            <a:ext cx="1806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DIE KERZE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Jechova\AppData\Local\Microsoft\Windows\Temporary Internet Files\Content.IE5\1K4BU0IW\MC90034712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6" y="905241"/>
            <a:ext cx="1336101" cy="14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16609" y="2603703"/>
            <a:ext cx="36760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66"/>
                </a:solidFill>
              </a:rPr>
              <a:t>DAS WEIHNACHTSLIED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032864" y="3609085"/>
            <a:ext cx="38433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DER WEIHNACHTSBAUM</a:t>
            </a:r>
            <a:endParaRPr lang="cs-CZ" sz="2800" b="1" dirty="0">
              <a:solidFill>
                <a:srgbClr val="0070C0"/>
              </a:solidFill>
            </a:endParaRPr>
          </a:p>
        </p:txBody>
      </p:sp>
      <p:pic>
        <p:nvPicPr>
          <p:cNvPr id="2053" name="Picture 5" descr="C:\Users\Jechova\AppData\Local\Microsoft\Windows\Temporary Internet Files\Content.IE5\A1VYWBNT\MC90004045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512" y="1272406"/>
            <a:ext cx="1180751" cy="13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552381" y="1486789"/>
            <a:ext cx="216024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DAS </a:t>
            </a:r>
          </a:p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GESCHENK</a:t>
            </a:r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Jechova\AppData\Local\Microsoft\Windows\Temporary Internet Files\Content.IE5\IM8VUJOX\MC900398621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93" y="1534607"/>
            <a:ext cx="1506931" cy="20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Jechova\AppData\Local\Microsoft\Windows\Temporary Internet Files\Content.IE5\MLKNO658\MC9003967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33" y="1692454"/>
            <a:ext cx="4314747" cy="51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UGKE972T\MC900435973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63688" y="1400066"/>
            <a:ext cx="544991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DER WEIHNACHTSBAUM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C:\Users\Jechova\AppData\Local\Microsoft\Windows\Temporary Internet Files\Content.IE5\UGKE972T\MC9004126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70" y="915720"/>
            <a:ext cx="1229869" cy="12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Jechova\AppData\Local\Microsoft\Windows\Temporary Internet Files\Content.IE5\UGKE972T\MC9004126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5720"/>
            <a:ext cx="1229869" cy="12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H="1" flipV="1">
            <a:off x="2633072" y="5733256"/>
            <a:ext cx="786801" cy="420652"/>
          </a:xfrm>
          <a:prstGeom prst="straightConnector1">
            <a:avLst/>
          </a:prstGeom>
          <a:ln w="539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358177" y="2152917"/>
            <a:ext cx="2242692" cy="503685"/>
          </a:xfrm>
          <a:prstGeom prst="straightConnector1">
            <a:avLst/>
          </a:prstGeom>
          <a:ln w="539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2228873" y="3465004"/>
            <a:ext cx="1695055" cy="72008"/>
          </a:xfrm>
          <a:prstGeom prst="straightConnector1">
            <a:avLst/>
          </a:prstGeom>
          <a:ln w="539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598668" y="2404759"/>
            <a:ext cx="19332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DER STERN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67544" y="3140968"/>
            <a:ext cx="180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DIE KETTE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6120" y="5222559"/>
            <a:ext cx="25369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66"/>
                </a:solidFill>
              </a:rPr>
              <a:t>DAS GESCHENK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718735" y="3599686"/>
            <a:ext cx="221960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KOLBEN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4476043" y="3664188"/>
            <a:ext cx="2400213" cy="197108"/>
          </a:xfrm>
          <a:prstGeom prst="straightConnector1">
            <a:avLst/>
          </a:prstGeom>
          <a:ln w="539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56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ICH SCHMÜCKE DEN WEIHNACHTSBAUM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mtClean="0">
                <a:solidFill>
                  <a:srgbClr val="002060"/>
                </a:solidFill>
              </a:rPr>
              <a:t>MALE </a:t>
            </a:r>
            <a:r>
              <a:rPr lang="cs-CZ" b="1" dirty="0" smtClean="0">
                <a:solidFill>
                  <a:srgbClr val="002060"/>
                </a:solidFill>
              </a:rPr>
              <a:t>DEINEN WEIHNACHTSBAUM…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ree"/>
          <p:cNvSpPr>
            <a:spLocks noEditPoints="1" noChangeArrowheads="1"/>
          </p:cNvSpPr>
          <p:nvPr/>
        </p:nvSpPr>
        <p:spPr bwMode="auto">
          <a:xfrm>
            <a:off x="3491880" y="2180278"/>
            <a:ext cx="4320480" cy="4392488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420888"/>
            <a:ext cx="180604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DIE KERZE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0235" y="3161773"/>
            <a:ext cx="221960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C0"/>
                </a:solidFill>
              </a:rPr>
              <a:t>DER KOLBEN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14596" y="3938978"/>
            <a:ext cx="180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3">
                    <a:lumMod val="50000"/>
                  </a:schemeClr>
                </a:solidFill>
              </a:rPr>
              <a:t>DIE KETTE</a:t>
            </a:r>
            <a:endParaRPr lang="cs-CZ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699339"/>
            <a:ext cx="253695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66"/>
                </a:solidFill>
              </a:rPr>
              <a:t>DAS GESCHENK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14596" y="5445224"/>
            <a:ext cx="193327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7030A0"/>
                </a:solidFill>
              </a:rPr>
              <a:t>DER STERN</a:t>
            </a:r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0142" y="6165304"/>
            <a:ext cx="205032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C000"/>
                </a:solidFill>
              </a:rPr>
              <a:t>DIE GLOCKE</a:t>
            </a:r>
            <a:endParaRPr lang="cs-CZ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7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480" y="1025352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DER HEILIGE ABEND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480" y="2636912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Der </a:t>
            </a:r>
            <a:r>
              <a:rPr lang="cs-CZ" dirty="0" err="1" smtClean="0">
                <a:solidFill>
                  <a:srgbClr val="002060"/>
                </a:solidFill>
              </a:rPr>
              <a:t>Heilige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Abend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24. </a:t>
            </a:r>
            <a:r>
              <a:rPr lang="cs-CZ" dirty="0" err="1" smtClean="0">
                <a:solidFill>
                  <a:srgbClr val="002060"/>
                </a:solidFill>
              </a:rPr>
              <a:t>Dezember</a:t>
            </a:r>
            <a:r>
              <a:rPr lang="cs-CZ" dirty="0" smtClean="0"/>
              <a:t>.</a:t>
            </a:r>
          </a:p>
          <a:p>
            <a:r>
              <a:rPr lang="cs-CZ" dirty="0" err="1" smtClean="0">
                <a:solidFill>
                  <a:srgbClr val="FF0066"/>
                </a:solidFill>
              </a:rPr>
              <a:t>Am</a:t>
            </a:r>
            <a:r>
              <a:rPr lang="cs-CZ" dirty="0" smtClean="0">
                <a:solidFill>
                  <a:srgbClr val="FF0066"/>
                </a:solidFill>
              </a:rPr>
              <a:t>  </a:t>
            </a:r>
            <a:r>
              <a:rPr lang="cs-CZ" dirty="0" err="1" smtClean="0">
                <a:solidFill>
                  <a:srgbClr val="FF0066"/>
                </a:solidFill>
              </a:rPr>
              <a:t>Nachmittag</a:t>
            </a:r>
            <a:r>
              <a:rPr lang="cs-CZ" dirty="0" smtClean="0">
                <a:solidFill>
                  <a:srgbClr val="FF0066"/>
                </a:solidFill>
              </a:rPr>
              <a:t> </a:t>
            </a:r>
            <a:r>
              <a:rPr lang="cs-CZ" dirty="0" err="1" smtClean="0">
                <a:solidFill>
                  <a:srgbClr val="FF0066"/>
                </a:solidFill>
              </a:rPr>
              <a:t>schmückt</a:t>
            </a:r>
            <a:r>
              <a:rPr lang="cs-CZ" dirty="0" smtClean="0">
                <a:solidFill>
                  <a:srgbClr val="FF0066"/>
                </a:solidFill>
              </a:rPr>
              <a:t> </a:t>
            </a:r>
            <a:r>
              <a:rPr lang="cs-CZ" dirty="0" err="1" smtClean="0">
                <a:solidFill>
                  <a:srgbClr val="FF0066"/>
                </a:solidFill>
              </a:rPr>
              <a:t>die</a:t>
            </a:r>
            <a:r>
              <a:rPr lang="cs-CZ" dirty="0" smtClean="0">
                <a:solidFill>
                  <a:srgbClr val="FF0066"/>
                </a:solidFill>
              </a:rPr>
              <a:t> </a:t>
            </a:r>
            <a:r>
              <a:rPr lang="cs-CZ" dirty="0" err="1" smtClean="0">
                <a:solidFill>
                  <a:srgbClr val="FF0066"/>
                </a:solidFill>
              </a:rPr>
              <a:t>Familie</a:t>
            </a:r>
            <a:r>
              <a:rPr lang="cs-CZ" dirty="0" smtClean="0">
                <a:solidFill>
                  <a:srgbClr val="FF0066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66"/>
                </a:solidFill>
              </a:rPr>
              <a:t>   den </a:t>
            </a:r>
            <a:r>
              <a:rPr lang="cs-CZ" dirty="0" err="1" smtClean="0">
                <a:solidFill>
                  <a:srgbClr val="FF0066"/>
                </a:solidFill>
              </a:rPr>
              <a:t>Weihnachtsbaum</a:t>
            </a:r>
            <a:r>
              <a:rPr lang="cs-CZ" dirty="0" smtClean="0">
                <a:solidFill>
                  <a:srgbClr val="FF0066"/>
                </a:solidFill>
              </a:rPr>
              <a:t>.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Brauch</a:t>
            </a:r>
            <a:r>
              <a:rPr lang="cs-CZ" dirty="0" smtClean="0"/>
              <a:t> </a:t>
            </a:r>
            <a:r>
              <a:rPr lang="cs-CZ" dirty="0"/>
              <a:t>den </a:t>
            </a:r>
            <a:r>
              <a:rPr lang="cs-CZ" dirty="0" err="1" smtClean="0"/>
              <a:t>Weihnachtsbaum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schmücken</a:t>
            </a:r>
            <a:r>
              <a:rPr lang="cs-CZ" dirty="0" smtClean="0"/>
              <a:t> </a:t>
            </a:r>
            <a:r>
              <a:rPr lang="cs-CZ" dirty="0" err="1" smtClean="0"/>
              <a:t>kommt</a:t>
            </a:r>
            <a:r>
              <a:rPr lang="cs-CZ" dirty="0" smtClean="0"/>
              <a:t> </a:t>
            </a:r>
            <a:r>
              <a:rPr lang="cs-CZ" dirty="0" err="1" smtClean="0"/>
              <a:t>gerade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</a:t>
            </a:r>
            <a:r>
              <a:rPr lang="cs-CZ" dirty="0" err="1" smtClean="0"/>
              <a:t>Deutschland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Picture 5" descr="C:\Users\Jechova\AppData\Local\Microsoft\Windows\Temporary Internet Files\Content.IE5\XXHBERYH\MC9003984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0" y="-243408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echova\AppData\Local\Microsoft\Windows\Temporary Internet Files\Content.IE5\XXHBERYH\MC9003984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641729"/>
            <a:ext cx="914400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chova\AppData\Local\Microsoft\Windows\Temporary Internet Files\Content.IE5\IM8VUJOX\MC9004391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72" y="2420888"/>
            <a:ext cx="15851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YJAQYPWT\MP90043405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5063513" cy="33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DAS WEIHNACHTSABENDESSEN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dirty="0" smtClean="0">
                <a:solidFill>
                  <a:srgbClr val="7030A0"/>
                </a:solidFill>
              </a:rPr>
              <a:t>IN DER TSCHECHISCHEN REPUBLIK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1033" name="Picture 9" descr="C:\Users\Jechova\AppData\Local\Microsoft\Windows\Temporary Internet Files\Content.IE5\1K4BU0IW\MC90044482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96" y="1628800"/>
            <a:ext cx="2868568" cy="37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Jechova\AppData\Local\Microsoft\Windows\Temporary Internet Files\Content.IE5\A1VYWBNT\MP90044655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116773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366285" y="5410668"/>
            <a:ext cx="1779626" cy="80936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eva 4"/>
          <p:cNvSpPr/>
          <p:nvPr/>
        </p:nvSpPr>
        <p:spPr>
          <a:xfrm>
            <a:off x="3563888" y="2276872"/>
            <a:ext cx="1582023" cy="86409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90852" y="2276871"/>
            <a:ext cx="29523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DER KARPFEN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45911" y="5927649"/>
            <a:ext cx="3890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AF423F"/>
                </a:solidFill>
              </a:rPr>
              <a:t>DER KARTOFFELSALAT</a:t>
            </a:r>
            <a:endParaRPr lang="cs-CZ" sz="3200" b="1" dirty="0">
              <a:solidFill>
                <a:srgbClr val="AF4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Jechova\AppData\Local\Microsoft\Windows\Temporary Internet Files\Content.IE5\XXHBERYH\MP9004391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        DAS WEIHNACHTSABENDESSEN</a:t>
            </a:r>
            <a:br>
              <a:rPr lang="cs-CZ" b="1" dirty="0" smtClean="0">
                <a:solidFill>
                  <a:srgbClr val="7030A0"/>
                </a:solidFill>
              </a:rPr>
            </a:br>
            <a:r>
              <a:rPr lang="cs-CZ" b="1" smtClean="0">
                <a:solidFill>
                  <a:srgbClr val="7030A0"/>
                </a:solidFill>
              </a:rPr>
              <a:t>IN DEUTSCHLAND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1K4BU0IW\MP90043411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54307"/>
            <a:ext cx="4644516" cy="42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1332716" y="3717032"/>
            <a:ext cx="2014071" cy="864096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860032" y="4149080"/>
            <a:ext cx="2448272" cy="80936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145911" y="4942497"/>
            <a:ext cx="389058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AF423F"/>
                </a:solidFill>
              </a:rPr>
              <a:t>DER KARTOFFELSALAT</a:t>
            </a:r>
            <a:endParaRPr lang="cs-CZ" sz="3200" b="1" dirty="0">
              <a:solidFill>
                <a:srgbClr val="AF423F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38801" y="4725144"/>
            <a:ext cx="370797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DIE BRATWURST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1916832"/>
            <a:ext cx="20162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AM HÄUFIGSTEN: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3108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312</Words>
  <Application>Microsoft Office PowerPoint</Application>
  <PresentationFormat>Předvádění na obrazovce (4:3)</PresentationFormat>
  <Paragraphs>104</Paragraphs>
  <Slides>15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DAS  WEIHNACHTEN</vt:lpstr>
      <vt:lpstr>WAS ALLES GEHÖRT  ZU WEIHNACHTEN?</vt:lpstr>
      <vt:lpstr>Prezentace aplikace PowerPoint</vt:lpstr>
      <vt:lpstr>ICH SCHMÜCKE DEN WEIHNACHTSBAUM</vt:lpstr>
      <vt:lpstr>DER HEILIGE ABEND</vt:lpstr>
      <vt:lpstr>        DAS WEIHNACHTSABENDESSEN IN DER TSCHECHISCHEN REPUBLIK</vt:lpstr>
      <vt:lpstr>        DAS WEIHNACHTSABENDESSEN IN DEUTSCHLAND</vt:lpstr>
      <vt:lpstr>WAS KOMMT NACH DEM ABENDESSEN?</vt:lpstr>
      <vt:lpstr>DER WEIHNACHTSMANN</vt:lpstr>
      <vt:lpstr>WAS IST DAS? VERBINDE!</vt:lpstr>
      <vt:lpstr>…UND WIE FEIERT WEIHNACHTEN DEINE FAMILIE?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WEIHNACHTEN</dc:title>
  <dc:creator>Jechova</dc:creator>
  <cp:lastModifiedBy>Jechova</cp:lastModifiedBy>
  <cp:revision>81</cp:revision>
  <dcterms:created xsi:type="dcterms:W3CDTF">2012-12-15T15:57:32Z</dcterms:created>
  <dcterms:modified xsi:type="dcterms:W3CDTF">2013-03-23T14:15:51Z</dcterms:modified>
</cp:coreProperties>
</file>