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8" r:id="rId2"/>
    <p:sldId id="299" r:id="rId3"/>
    <p:sldId id="256" r:id="rId4"/>
    <p:sldId id="273" r:id="rId5"/>
    <p:sldId id="274" r:id="rId6"/>
    <p:sldId id="257" r:id="rId7"/>
    <p:sldId id="258" r:id="rId8"/>
    <p:sldId id="259" r:id="rId9"/>
    <p:sldId id="281" r:id="rId10"/>
    <p:sldId id="260" r:id="rId11"/>
    <p:sldId id="264" r:id="rId12"/>
    <p:sldId id="266" r:id="rId13"/>
    <p:sldId id="269" r:id="rId14"/>
    <p:sldId id="272" r:id="rId15"/>
    <p:sldId id="279" r:id="rId16"/>
    <p:sldId id="265" r:id="rId17"/>
    <p:sldId id="278" r:id="rId18"/>
    <p:sldId id="275" r:id="rId19"/>
    <p:sldId id="261" r:id="rId20"/>
    <p:sldId id="280" r:id="rId21"/>
    <p:sldId id="276" r:id="rId22"/>
    <p:sldId id="262" r:id="rId23"/>
    <p:sldId id="263" r:id="rId24"/>
    <p:sldId id="282" r:id="rId25"/>
    <p:sldId id="268" r:id="rId26"/>
    <p:sldId id="270" r:id="rId27"/>
    <p:sldId id="283" r:id="rId28"/>
    <p:sldId id="284" r:id="rId29"/>
    <p:sldId id="267" r:id="rId30"/>
    <p:sldId id="277" r:id="rId31"/>
    <p:sldId id="296" r:id="rId32"/>
    <p:sldId id="286" r:id="rId33"/>
    <p:sldId id="288" r:id="rId34"/>
    <p:sldId id="287" r:id="rId35"/>
    <p:sldId id="289" r:id="rId36"/>
    <p:sldId id="291" r:id="rId37"/>
    <p:sldId id="292" r:id="rId38"/>
    <p:sldId id="293" r:id="rId39"/>
    <p:sldId id="294" r:id="rId40"/>
    <p:sldId id="295" r:id="rId41"/>
    <p:sldId id="297" r:id="rId42"/>
    <p:sldId id="30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  <a:srgbClr val="990099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36C35-954C-4057-9C93-155C70E8AC35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7138-5F10-459A-91FE-E8CCA9C65E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17138-5F10-459A-91FE-E8CCA9C65E08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2000-6A6A-44F2-BA2A-BAEEEC738530}" type="datetimeFigureOut">
              <a:rPr lang="cs-CZ" smtClean="0"/>
              <a:pPr/>
              <a:t>10.2.2014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8B5C-E8A4-481D-9C5B-2ADBC5C52A5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37.wmf"/><Relationship Id="rId3" Type="http://schemas.openxmlformats.org/officeDocument/2006/relationships/image" Target="../media/image36.wmf"/><Relationship Id="rId7" Type="http://schemas.openxmlformats.org/officeDocument/2006/relationships/slide" Target="slide36.xml"/><Relationship Id="rId12" Type="http://schemas.openxmlformats.org/officeDocument/2006/relationships/slide" Target="slide4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11" Type="http://schemas.openxmlformats.org/officeDocument/2006/relationships/slide" Target="slide40.xml"/><Relationship Id="rId5" Type="http://schemas.openxmlformats.org/officeDocument/2006/relationships/slide" Target="slide34.xml"/><Relationship Id="rId10" Type="http://schemas.openxmlformats.org/officeDocument/2006/relationships/slide" Target="slide39.xml"/><Relationship Id="rId4" Type="http://schemas.openxmlformats.org/officeDocument/2006/relationships/slide" Target="slide33.xml"/><Relationship Id="rId9" Type="http://schemas.openxmlformats.org/officeDocument/2006/relationships/slide" Target="slide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39.wmf"/><Relationship Id="rId3" Type="http://schemas.openxmlformats.org/officeDocument/2006/relationships/slide" Target="slide32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slide" Target="slide33.xml"/><Relationship Id="rId10" Type="http://schemas.openxmlformats.org/officeDocument/2006/relationships/slide" Target="slide38.xml"/><Relationship Id="rId4" Type="http://schemas.openxmlformats.org/officeDocument/2006/relationships/image" Target="../media/image36.wmf"/><Relationship Id="rId9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íla\Desktop\Obráze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0"/>
            <a:ext cx="4286247" cy="6858000"/>
          </a:xfrm>
          <a:prstGeom prst="rect">
            <a:avLst/>
          </a:prstGeom>
          <a:noFill/>
        </p:spPr>
      </p:pic>
      <p:pic>
        <p:nvPicPr>
          <p:cNvPr id="1026" name="Picture 2" descr="C:\Users\Míla\Desktop\Obráze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1052736"/>
            <a:ext cx="374441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Násypka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76056" y="2204864"/>
            <a:ext cx="374441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Nálevka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07704" y="5517232"/>
            <a:ext cx="525658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Skleněné tyčinky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íla\Desktop\Obráz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71800" y="692696"/>
            <a:ext cx="374441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Dělící nálevka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íla\Desktop\Obráze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39752" y="5733256"/>
            <a:ext cx="46085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err="1" smtClean="0">
                <a:latin typeface="Comic Sans MS" pitchFamily="66" charset="0"/>
              </a:rPr>
              <a:t>Petriho</a:t>
            </a:r>
            <a:r>
              <a:rPr lang="cs-CZ" sz="4000" dirty="0" smtClean="0">
                <a:latin typeface="Comic Sans MS" pitchFamily="66" charset="0"/>
              </a:rPr>
              <a:t> miska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2\Desktop\EU Peníze školám\ch 1\DSCN3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555776" y="2132856"/>
            <a:ext cx="46085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Hodinové sklíčko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íla\Desktop\Obráze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3851920" y="5517232"/>
            <a:ext cx="46805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U-trubice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íla\Desktop\Obrázek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53075" cy="6858000"/>
          </a:xfrm>
          <a:prstGeom prst="rect">
            <a:avLst/>
          </a:prstGeom>
          <a:noFill/>
        </p:spPr>
      </p:pic>
      <p:pic>
        <p:nvPicPr>
          <p:cNvPr id="5122" name="Picture 2" descr="C:\Users\Míla\Desktop\Obráze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69973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779912" y="5157192"/>
            <a:ext cx="252028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Odměrný válec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404664"/>
            <a:ext cx="244827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Odměrná baňka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íla\Desktop\Obráze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1043608" y="548680"/>
            <a:ext cx="33843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Pipety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20057" y="1884189"/>
            <a:ext cx="503535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7200" dirty="0" smtClean="0">
                <a:latin typeface="Comic Sans MS" pitchFamily="66" charset="0"/>
              </a:rPr>
              <a:t>PORCELÁN</a:t>
            </a:r>
            <a:endParaRPr lang="cs-CZ" sz="7200" dirty="0">
              <a:latin typeface="Comic Sans MS" pitchFamily="66" charset="0"/>
            </a:endParaRPr>
          </a:p>
        </p:txBody>
      </p:sp>
      <p:pic>
        <p:nvPicPr>
          <p:cNvPr id="2051" name="Picture 3" descr="C:\Users\PC2\AppData\Local\Microsoft\Windows\Temporary Internet Files\Content.IE5\WKG8G27U\MC9002166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2304976" cy="277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íla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19672" y="5229200"/>
            <a:ext cx="417646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Třecí miska </a:t>
            </a:r>
          </a:p>
          <a:p>
            <a:pPr algn="ctr"/>
            <a:r>
              <a:rPr lang="cs-CZ" sz="4000" dirty="0" smtClean="0">
                <a:latin typeface="Comic Sans MS" pitchFamily="66" charset="0"/>
              </a:rPr>
              <a:t>s tloučkem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Anorganická 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Chemické pomůcky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VY_32_INOVACE_29.06.ZAT.CH.8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15. 10. 2013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íla\Desktop\Obráz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699792" y="5229200"/>
            <a:ext cx="417646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Odpařovací miska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47664" y="1772816"/>
            <a:ext cx="624401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cs-CZ" sz="7200" dirty="0" smtClean="0">
                <a:latin typeface="Comic Sans MS" pitchFamily="66" charset="0"/>
              </a:rPr>
              <a:t>KOV A PLAST</a:t>
            </a:r>
            <a:endParaRPr lang="cs-CZ" sz="7200" dirty="0">
              <a:latin typeface="Comic Sans MS" pitchFamily="66" charset="0"/>
            </a:endParaRPr>
          </a:p>
        </p:txBody>
      </p:sp>
      <p:pic>
        <p:nvPicPr>
          <p:cNvPr id="3078" name="Picture 6" descr="C:\Users\PC2\AppData\Local\Microsoft\Windows\Temporary Internet Files\Content.IE5\HVDBA60L\MC9002875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68960"/>
            <a:ext cx="2160240" cy="324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íla\Desktop\Obráz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1920" y="5517232"/>
            <a:ext cx="46805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Kleště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2\Desktop\EU Peníze školám\ch 1\DSCN3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92080" cy="6858001"/>
          </a:xfrm>
          <a:prstGeom prst="rect">
            <a:avLst/>
          </a:prstGeom>
          <a:noFill/>
        </p:spPr>
      </p:pic>
      <p:pic>
        <p:nvPicPr>
          <p:cNvPr id="4" name="Picture 2" descr="C:\Users\PC2\Desktop\EU Peníze školám\ch 1\DSCN3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38026" y="1252026"/>
            <a:ext cx="6858000" cy="435394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76056" y="332656"/>
            <a:ext cx="38164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Držák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5805264"/>
            <a:ext cx="41764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Kahan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íla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427984" y="404664"/>
            <a:ext cx="41764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Varný kruh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íla\Desktop\Obráz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11560" y="5517232"/>
            <a:ext cx="792088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Držák na zkumavky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íla\Desktop\Obráz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04664"/>
            <a:ext cx="46805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Stojan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íla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211960" y="5517232"/>
            <a:ext cx="41764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Trojnožka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íla\Desktop\Obráz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427984" y="5589240"/>
            <a:ext cx="41764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Síťka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íla\Desktop\Obráz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1920" y="5517232"/>
            <a:ext cx="46805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Lžičky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  <a:latin typeface="Comic Sans MS" pitchFamily="66" charset="0"/>
              </a:rPr>
              <a:t>Chemické pomůcky</a:t>
            </a:r>
            <a:endParaRPr lang="cs-CZ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124" name="Picture 4" descr="C:\Users\PC2\AppData\Local\Microsoft\Windows\Temporary Internet Files\Content.IE5\WKG8G27U\MC9002296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2952328" cy="307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íla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263" y="0"/>
            <a:ext cx="4393905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76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004048" y="5661248"/>
            <a:ext cx="38164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Střička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5661248"/>
            <a:ext cx="38164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Ochranný štít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755576" y="1916832"/>
          <a:ext cx="7632846" cy="2577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</a:tblGrid>
              <a:tr h="85912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1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6/2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8/5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3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10/6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4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6/3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5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9/7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6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5/5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7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7/1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8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15/2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9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7/3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85912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85912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C2\AppData\Local\Microsoft\Windows\Temporary Internet Files\Content.IE5\WKG8G27U\MC900439851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21270" cy="576064"/>
          </a:xfrm>
          <a:prstGeom prst="rect">
            <a:avLst/>
          </a:prstGeom>
          <a:noFill/>
        </p:spPr>
      </p:pic>
      <p:pic>
        <p:nvPicPr>
          <p:cNvPr id="4" name="Picture 2" descr="C:\Users\PC2\AppData\Local\Microsoft\Windows\Temporary Internet Files\Content.IE5\WKG8G27U\MC900439851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721270" cy="576064"/>
          </a:xfrm>
          <a:prstGeom prst="rect">
            <a:avLst/>
          </a:prstGeom>
          <a:noFill/>
        </p:spPr>
      </p:pic>
      <p:pic>
        <p:nvPicPr>
          <p:cNvPr id="5" name="Picture 2" descr="C:\Users\PC2\AppData\Local\Microsoft\Windows\Temporary Internet Files\Content.IE5\WKG8G27U\MC900439851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721270" cy="576064"/>
          </a:xfrm>
          <a:prstGeom prst="rect">
            <a:avLst/>
          </a:prstGeom>
          <a:noFill/>
        </p:spPr>
      </p:pic>
      <p:pic>
        <p:nvPicPr>
          <p:cNvPr id="6" name="Picture 2" descr="C:\Users\PC2\AppData\Local\Microsoft\Windows\Temporary Internet Files\Content.IE5\WKG8G27U\MC900439851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96952"/>
            <a:ext cx="721270" cy="576064"/>
          </a:xfrm>
          <a:prstGeom prst="rect">
            <a:avLst/>
          </a:prstGeom>
          <a:noFill/>
        </p:spPr>
      </p:pic>
      <p:pic>
        <p:nvPicPr>
          <p:cNvPr id="7" name="Picture 2" descr="C:\Users\PC2\AppData\Local\Microsoft\Windows\Temporary Internet Files\Content.IE5\WKG8G27U\MC900439851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721270" cy="576064"/>
          </a:xfrm>
          <a:prstGeom prst="rect">
            <a:avLst/>
          </a:prstGeom>
          <a:noFill/>
        </p:spPr>
      </p:pic>
      <p:pic>
        <p:nvPicPr>
          <p:cNvPr id="8" name="Picture 2" descr="C:\Users\PC2\AppData\Local\Microsoft\Windows\Temporary Internet Files\Content.IE5\WKG8G27U\MC900439851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721270" cy="576064"/>
          </a:xfrm>
          <a:prstGeom prst="rect">
            <a:avLst/>
          </a:prstGeom>
          <a:noFill/>
        </p:spPr>
      </p:pic>
      <p:pic>
        <p:nvPicPr>
          <p:cNvPr id="9" name="Picture 2" descr="C:\Users\PC2\AppData\Local\Microsoft\Windows\Temporary Internet Files\Content.IE5\WKG8G27U\MC900439851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721270" cy="576064"/>
          </a:xfrm>
          <a:prstGeom prst="rect">
            <a:avLst/>
          </a:prstGeom>
          <a:noFill/>
        </p:spPr>
      </p:pic>
      <p:pic>
        <p:nvPicPr>
          <p:cNvPr id="10" name="Picture 2" descr="C:\Users\PC2\AppData\Local\Microsoft\Windows\Temporary Internet Files\Content.IE5\WKG8G27U\MC900439851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96952"/>
            <a:ext cx="721270" cy="576064"/>
          </a:xfrm>
          <a:prstGeom prst="rect">
            <a:avLst/>
          </a:prstGeom>
          <a:noFill/>
        </p:spPr>
      </p:pic>
      <p:pic>
        <p:nvPicPr>
          <p:cNvPr id="11" name="Picture 2" descr="C:\Users\PC2\AppData\Local\Microsoft\Windows\Temporary Internet Files\Content.IE5\WKG8G27U\MC900439851[1]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996952"/>
            <a:ext cx="721270" cy="576064"/>
          </a:xfrm>
          <a:prstGeom prst="rect">
            <a:avLst/>
          </a:prstGeom>
          <a:noFill/>
        </p:spPr>
      </p:pic>
      <p:pic>
        <p:nvPicPr>
          <p:cNvPr id="2050" name="Picture 2" descr="C:\Users\PC2\AppData\Local\Microsoft\Windows\Temporary Internet Files\Content.IE5\Q4QQZDKB\MC900440450[1]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404664"/>
            <a:ext cx="1828800" cy="138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íla\Desktop\Obráz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  <p:sp>
        <p:nvSpPr>
          <p:cNvPr id="7" name="Elipsa 6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1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2</a:t>
            </a:r>
            <a:endParaRPr lang="cs-CZ" sz="6000" dirty="0"/>
          </a:p>
        </p:txBody>
      </p:sp>
      <p:pic>
        <p:nvPicPr>
          <p:cNvPr id="7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3</a:t>
            </a:r>
            <a:endParaRPr lang="cs-CZ" sz="6000" dirty="0"/>
          </a:p>
        </p:txBody>
      </p:sp>
      <p:pic>
        <p:nvPicPr>
          <p:cNvPr id="4" name="Picture 2" descr="C:\Users\PC2\AppData\Local\Microsoft\Windows\Temporary Internet Files\Content.IE5\6E5Z7R2H\MC900438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  <p:pic>
        <p:nvPicPr>
          <p:cNvPr id="6" name="Picture 4" descr="C:\Users\Míla\Desktop\Obráz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4464496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íla\Desktop\Obráze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7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4</a:t>
            </a:r>
            <a:endParaRPr lang="cs-CZ" sz="6000" dirty="0"/>
          </a:p>
        </p:txBody>
      </p:sp>
      <p:pic>
        <p:nvPicPr>
          <p:cNvPr id="5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íla\Desktop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3" cy="6858000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5</a:t>
            </a:r>
            <a:endParaRPr lang="cs-CZ" sz="6000" dirty="0"/>
          </a:p>
        </p:txBody>
      </p:sp>
      <p:pic>
        <p:nvPicPr>
          <p:cNvPr id="5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íla\Desktop\Obráz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6</a:t>
            </a:r>
            <a:endParaRPr lang="cs-CZ" sz="6000" dirty="0"/>
          </a:p>
        </p:txBody>
      </p:sp>
      <p:pic>
        <p:nvPicPr>
          <p:cNvPr id="4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ráze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7</a:t>
            </a:r>
            <a:endParaRPr lang="cs-CZ" sz="6000" dirty="0"/>
          </a:p>
        </p:txBody>
      </p:sp>
      <p:pic>
        <p:nvPicPr>
          <p:cNvPr id="4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C2\Desktop\EU Peníze školám\ch 1\DSCN3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8</a:t>
            </a:r>
            <a:endParaRPr lang="cs-CZ" sz="6000" dirty="0"/>
          </a:p>
        </p:txBody>
      </p:sp>
      <p:pic>
        <p:nvPicPr>
          <p:cNvPr id="4" name="Picture 2" descr="C:\Users\PC2\AppData\Local\Microsoft\Windows\Temporary Internet Files\Content.IE5\6E5Z7R2H\MC900438000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863725" cy="12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813690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87750" algn="l"/>
              </a:tabLst>
            </a:pPr>
            <a:r>
              <a:rPr lang="cs-CZ" sz="3200" dirty="0" smtClean="0">
                <a:solidFill>
                  <a:srgbClr val="00B050"/>
                </a:solidFill>
                <a:latin typeface="Comic Sans MS" pitchFamily="66" charset="0"/>
              </a:rPr>
              <a:t>V chemické laboratoři 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používáme </a:t>
            </a:r>
          </a:p>
          <a:p>
            <a:pPr algn="ctr"/>
            <a:r>
              <a:rPr lang="cs-CZ" sz="3200" dirty="0" smtClean="0">
                <a:solidFill>
                  <a:srgbClr val="00B050"/>
                </a:solidFill>
                <a:latin typeface="Comic Sans MS" pitchFamily="66" charset="0"/>
              </a:rPr>
              <a:t>chemické nádobí a pomůcky</a:t>
            </a:r>
            <a:r>
              <a:rPr lang="cs-CZ" sz="32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3200" dirty="0" smtClean="0">
                <a:latin typeface="Comic Sans MS" pitchFamily="66" charset="0"/>
              </a:rPr>
              <a:t>z různých materiálů.</a:t>
            </a:r>
          </a:p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r>
              <a:rPr lang="cs-CZ" sz="3200" dirty="0" smtClean="0">
                <a:latin typeface="Comic Sans MS" pitchFamily="66" charset="0"/>
              </a:rPr>
              <a:t>Nejčastěji používaným materiálem je   </a:t>
            </a: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SKLO</a:t>
            </a:r>
            <a:r>
              <a:rPr lang="cs-CZ" sz="3200" dirty="0" smtClean="0">
                <a:latin typeface="Comic Sans MS" pitchFamily="66" charset="0"/>
              </a:rPr>
              <a:t>, dále </a:t>
            </a:r>
            <a:r>
              <a:rPr lang="cs-CZ" sz="3200" dirty="0" smtClean="0">
                <a:solidFill>
                  <a:srgbClr val="990099"/>
                </a:solidFill>
                <a:latin typeface="Comic Sans MS" pitchFamily="66" charset="0"/>
              </a:rPr>
              <a:t>PORCELÁN</a:t>
            </a:r>
            <a:r>
              <a:rPr lang="cs-CZ" sz="3200" dirty="0" smtClean="0">
                <a:latin typeface="Comic Sans MS" pitchFamily="66" charset="0"/>
              </a:rPr>
              <a:t>, </a:t>
            </a:r>
            <a:r>
              <a:rPr lang="cs-CZ" sz="3200" dirty="0" smtClean="0">
                <a:solidFill>
                  <a:srgbClr val="D60093"/>
                </a:solidFill>
                <a:latin typeface="Comic Sans MS" pitchFamily="66" charset="0"/>
              </a:rPr>
              <a:t>KOV A PLAST</a:t>
            </a:r>
            <a:r>
              <a:rPr lang="cs-CZ" sz="3200" dirty="0" smtClean="0">
                <a:latin typeface="Comic Sans MS" pitchFamily="66" charset="0"/>
              </a:rPr>
              <a:t>. </a:t>
            </a:r>
            <a:endParaRPr lang="cs-CZ" sz="3200" dirty="0">
              <a:latin typeface="Comic Sans MS" pitchFamily="66" charset="0"/>
            </a:endParaRPr>
          </a:p>
        </p:txBody>
      </p:sp>
      <p:pic>
        <p:nvPicPr>
          <p:cNvPr id="1028" name="Picture 4" descr="C:\Users\PC2\AppData\Local\Microsoft\Windows\Temporary Internet Files\Content.IE5\11XMNPYN\MC9003970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1720033" cy="171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7164288" y="5013176"/>
            <a:ext cx="1224136" cy="122413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/>
              <a:t>9</a:t>
            </a:r>
            <a:endParaRPr lang="cs-CZ" sz="6000" dirty="0"/>
          </a:p>
        </p:txBody>
      </p:sp>
      <p:pic>
        <p:nvPicPr>
          <p:cNvPr id="4" name="Picture 2" descr="C:\Users\PC2\AppData\Local\Microsoft\Windows\Temporary Internet Files\Content.IE5\6E5Z7R2H\MC900438000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13176"/>
            <a:ext cx="1863725" cy="1270000"/>
          </a:xfrm>
          <a:prstGeom prst="rect">
            <a:avLst/>
          </a:prstGeom>
          <a:noFill/>
        </p:spPr>
      </p:pic>
      <p:pic>
        <p:nvPicPr>
          <p:cNvPr id="6" name="Picture 2" descr="C:\Users\Míla\Desktop\Obráz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0"/>
            <a:ext cx="43939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755576" y="1916832"/>
          <a:ext cx="7632846" cy="2577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</a:tblGrid>
              <a:tr h="85912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1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6/2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2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8/5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3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10/6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4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6/3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5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9/7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6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5/5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7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7/1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8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15/2</a:t>
                      </a:r>
                      <a:endParaRPr lang="cs-CZ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9</a:t>
                      </a:r>
                    </a:p>
                    <a:p>
                      <a:pPr algn="ctr"/>
                      <a:r>
                        <a:rPr lang="cs-CZ" sz="2000" b="1" dirty="0" smtClean="0">
                          <a:latin typeface="Comic Sans MS" pitchFamily="66" charset="0"/>
                        </a:rPr>
                        <a:t>7/3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85912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859121"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L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A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B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O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R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A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T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O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/>
                        <a:t>Ř</a:t>
                      </a:r>
                      <a:endParaRPr lang="cs-CZ" sz="32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PC2\AppData\Local\Microsoft\Windows\Temporary Internet Files\Content.IE5\WKG8G27U\MC900439851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96952"/>
            <a:ext cx="721270" cy="576064"/>
          </a:xfrm>
          <a:prstGeom prst="rect">
            <a:avLst/>
          </a:prstGeom>
          <a:noFill/>
        </p:spPr>
      </p:pic>
      <p:pic>
        <p:nvPicPr>
          <p:cNvPr id="4" name="Picture 2" descr="C:\Users\PC2\AppData\Local\Microsoft\Windows\Temporary Internet Files\Content.IE5\WKG8G27U\MC900439851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96952"/>
            <a:ext cx="721270" cy="576064"/>
          </a:xfrm>
          <a:prstGeom prst="rect">
            <a:avLst/>
          </a:prstGeom>
          <a:noFill/>
        </p:spPr>
      </p:pic>
      <p:pic>
        <p:nvPicPr>
          <p:cNvPr id="5" name="Picture 2" descr="C:\Users\PC2\AppData\Local\Microsoft\Windows\Temporary Internet Files\Content.IE5\WKG8G27U\MC900439851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721270" cy="576064"/>
          </a:xfrm>
          <a:prstGeom prst="rect">
            <a:avLst/>
          </a:prstGeom>
          <a:noFill/>
        </p:spPr>
      </p:pic>
      <p:pic>
        <p:nvPicPr>
          <p:cNvPr id="6" name="Picture 2" descr="C:\Users\PC2\AppData\Local\Microsoft\Windows\Temporary Internet Files\Content.IE5\WKG8G27U\MC900439851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996952"/>
            <a:ext cx="721270" cy="576064"/>
          </a:xfrm>
          <a:prstGeom prst="rect">
            <a:avLst/>
          </a:prstGeom>
          <a:noFill/>
        </p:spPr>
      </p:pic>
      <p:pic>
        <p:nvPicPr>
          <p:cNvPr id="7" name="Picture 2" descr="C:\Users\PC2\AppData\Local\Microsoft\Windows\Temporary Internet Files\Content.IE5\WKG8G27U\MC900439851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96952"/>
            <a:ext cx="721270" cy="576064"/>
          </a:xfrm>
          <a:prstGeom prst="rect">
            <a:avLst/>
          </a:prstGeom>
          <a:noFill/>
        </p:spPr>
      </p:pic>
      <p:pic>
        <p:nvPicPr>
          <p:cNvPr id="8" name="Picture 2" descr="C:\Users\PC2\AppData\Local\Microsoft\Windows\Temporary Internet Files\Content.IE5\WKG8G27U\MC900439851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721270" cy="576064"/>
          </a:xfrm>
          <a:prstGeom prst="rect">
            <a:avLst/>
          </a:prstGeom>
          <a:noFill/>
        </p:spPr>
      </p:pic>
      <p:pic>
        <p:nvPicPr>
          <p:cNvPr id="9" name="Picture 2" descr="C:\Users\PC2\AppData\Local\Microsoft\Windows\Temporary Internet Files\Content.IE5\WKG8G27U\MC900439851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721270" cy="576064"/>
          </a:xfrm>
          <a:prstGeom prst="rect">
            <a:avLst/>
          </a:prstGeom>
          <a:noFill/>
        </p:spPr>
      </p:pic>
      <p:pic>
        <p:nvPicPr>
          <p:cNvPr id="10" name="Picture 2" descr="C:\Users\PC2\AppData\Local\Microsoft\Windows\Temporary Internet Files\Content.IE5\WKG8G27U\MC900439851[1]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996952"/>
            <a:ext cx="721270" cy="576064"/>
          </a:xfrm>
          <a:prstGeom prst="rect">
            <a:avLst/>
          </a:prstGeom>
          <a:noFill/>
        </p:spPr>
      </p:pic>
      <p:pic>
        <p:nvPicPr>
          <p:cNvPr id="11" name="Picture 2" descr="C:\Users\PC2\AppData\Local\Microsoft\Windows\Temporary Internet Files\Content.IE5\WKG8G27U\MC900439851[1]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996952"/>
            <a:ext cx="721270" cy="576064"/>
          </a:xfrm>
          <a:prstGeom prst="rect">
            <a:avLst/>
          </a:prstGeom>
          <a:noFill/>
        </p:spPr>
      </p:pic>
      <p:pic>
        <p:nvPicPr>
          <p:cNvPr id="3074" name="Picture 2" descr="C:\Users\PC2\AppData\Local\Microsoft\Windows\Temporary Internet Files\Content.IE5\GDPYCU26\MC900437791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476672"/>
            <a:ext cx="166897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038219"/>
            <a:ext cx="8568952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BENEŠ, P. a kol. Základy praktické chemie 1. Praha : FORTUNA, 2006,  ISBN 80-7168-879-7. s. 7-67.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Obrazový materiál je použit z galerie obrázků  a klipartů Microsoft Office nebo galerie autorky.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67744" y="1628800"/>
            <a:ext cx="46805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latin typeface="Comic Sans MS" pitchFamily="66" charset="0"/>
              </a:rPr>
              <a:t>SKLO</a:t>
            </a:r>
            <a:endParaRPr lang="cs-CZ" sz="7200" dirty="0">
              <a:latin typeface="Comic Sans MS" pitchFamily="66" charset="0"/>
            </a:endParaRPr>
          </a:p>
        </p:txBody>
      </p:sp>
      <p:pic>
        <p:nvPicPr>
          <p:cNvPr id="1028" name="Picture 4" descr="C:\Users\PC2\AppData\Local\Microsoft\Windows\Temporary Internet Files\Content.IE5\CIX9Y67Z\MC9000978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2668637" cy="28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851920" y="5517232"/>
            <a:ext cx="46805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Zkumavky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83768" y="5445224"/>
            <a:ext cx="46805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Kádinky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íla\Desktop\Obráz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-1"/>
            <a:ext cx="4644008" cy="6858001"/>
          </a:xfrm>
          <a:prstGeom prst="rect">
            <a:avLst/>
          </a:prstGeom>
          <a:noFill/>
        </p:spPr>
      </p:pic>
      <p:pic>
        <p:nvPicPr>
          <p:cNvPr id="1027" name="Picture 3" descr="C:\Users\Míla\Desktop\Obráz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5157192"/>
            <a:ext cx="280831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Kuželová baňka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2120" y="5229200"/>
            <a:ext cx="280831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Varná baňka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2\Desktop\Nová složka\P1120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611560" y="5661248"/>
            <a:ext cx="41764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Comic Sans MS" pitchFamily="66" charset="0"/>
              </a:rPr>
              <a:t>Chladič</a:t>
            </a:r>
            <a:endParaRPr lang="cs-CZ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256</Words>
  <Application>Microsoft Office PowerPoint</Application>
  <PresentationFormat>Předvádění na obrazovce (4:3)</PresentationFormat>
  <Paragraphs>139</Paragraphs>
  <Slides>42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sady Office</vt:lpstr>
      <vt:lpstr>Snímek 1</vt:lpstr>
      <vt:lpstr>Snímek 2</vt:lpstr>
      <vt:lpstr>Chemické pomůcky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sklo a pomůcky</dc:title>
  <dc:creator>PC2</dc:creator>
  <cp:lastModifiedBy>Míla</cp:lastModifiedBy>
  <cp:revision>49</cp:revision>
  <dcterms:created xsi:type="dcterms:W3CDTF">2013-10-15T22:11:28Z</dcterms:created>
  <dcterms:modified xsi:type="dcterms:W3CDTF">2014-02-10T12:19:18Z</dcterms:modified>
</cp:coreProperties>
</file>