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</p:sldMasterIdLst>
  <p:notesMasterIdLst>
    <p:notesMasterId r:id="rId15"/>
  </p:notesMasterIdLst>
  <p:sldIdLst>
    <p:sldId id="256" r:id="rId4"/>
    <p:sldId id="258" r:id="rId5"/>
    <p:sldId id="294" r:id="rId6"/>
    <p:sldId id="295" r:id="rId7"/>
    <p:sldId id="296" r:id="rId8"/>
    <p:sldId id="297" r:id="rId9"/>
    <p:sldId id="298" r:id="rId10"/>
    <p:sldId id="299" r:id="rId11"/>
    <p:sldId id="264" r:id="rId12"/>
    <p:sldId id="269" r:id="rId13"/>
    <p:sldId id="28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BF6E0D"/>
    <a:srgbClr val="000000"/>
    <a:srgbClr val="850915"/>
    <a:srgbClr val="952336"/>
    <a:srgbClr val="9E1A30"/>
    <a:srgbClr val="9F3342"/>
    <a:srgbClr val="A3322F"/>
    <a:srgbClr val="C63D3A"/>
    <a:srgbClr val="FF8F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Josef_II." TargetMode="External"/><Relationship Id="rId2" Type="http://schemas.openxmlformats.org/officeDocument/2006/relationships/hyperlink" Target="http://cs.wikipedia.org/wiki/Marie_Terezie" TargetMode="Externa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commons.wikimedia.org/wiki/File:Maria_Theresa,_Queen_of_Hungary.jpeg?uselang=cs" TargetMode="External"/><Relationship Id="rId4" Type="http://schemas.openxmlformats.org/officeDocument/2006/relationships/hyperlink" Target="http://www.zs-mozartov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90872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2780928"/>
            <a:ext cx="84249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4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484784"/>
            <a:ext cx="84969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[OBR.2][cit.2014-04-21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WWW: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http://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cs.wikipedia.org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/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wiki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/Marie_Terezie#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mediaviewer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2"/>
              </a:rPr>
              <a:t>/Soubor:Maria_Theresia11.jpg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536" y="3429000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[OBR.3][cit.2014-04-21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WWW: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http://cs.wikipedia.org/wiki/Josef_II.#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mediaviewer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/Soubor: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Joseph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_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II.jpg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[OBR.4][cit.2014-04-21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http://cs.wikipedia.org/wiki/Josef_II.#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mediaviewer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/Soubor: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Crown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of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Joseph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II.jpg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39552" y="83671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/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Marie Terezie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VY_32_INOVACE_35.20.JUS.VL.4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26. 05. 2014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1691680" y="1052736"/>
            <a:ext cx="5976664" cy="1152128"/>
          </a:xfrm>
          <a:prstGeom prst="wave">
            <a:avLst/>
          </a:prstGeom>
          <a:gradFill flip="none" rotWithShape="1">
            <a:gsLst>
              <a:gs pos="0">
                <a:srgbClr val="FF4747">
                  <a:shade val="30000"/>
                  <a:satMod val="115000"/>
                </a:srgbClr>
              </a:gs>
              <a:gs pos="50000">
                <a:srgbClr val="FF4747">
                  <a:shade val="67500"/>
                  <a:satMod val="115000"/>
                </a:srgbClr>
              </a:gs>
              <a:gs pos="100000">
                <a:srgbClr val="FF474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Marie  </a:t>
            </a:r>
            <a:r>
              <a:rPr lang="cs-CZ" sz="4000" b="1" dirty="0" err="1" smtClean="0">
                <a:solidFill>
                  <a:schemeClr val="tx1"/>
                </a:solidFill>
                <a:latin typeface="Algerian" pitchFamily="82" charset="0"/>
              </a:rPr>
              <a:t>terezie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4" name="Obrázek 3" descr="557px-Maria_Theresa,_Queen_of_Hungary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852936"/>
            <a:ext cx="2952328" cy="311318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5724128" y="60932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3131840" y="908720"/>
            <a:ext cx="5760640" cy="1080120"/>
          </a:xfrm>
          <a:prstGeom prst="ellips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Marie  </a:t>
            </a:r>
            <a:r>
              <a:rPr lang="cs-CZ" sz="4000" b="1" dirty="0" err="1" smtClean="0">
                <a:solidFill>
                  <a:schemeClr val="tx1"/>
                </a:solidFill>
                <a:latin typeface="Algerian" pitchFamily="82" charset="0"/>
              </a:rPr>
              <a:t>terezie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888" y="2420888"/>
            <a:ext cx="525658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CÍSAŘOVNA  ČESKÁ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POCHÁZELA  Z  RODU  </a:t>
            </a:r>
          </a:p>
          <a:p>
            <a:r>
              <a:rPr lang="cs-CZ" sz="2800" b="1" dirty="0" smtClean="0">
                <a:latin typeface="Algerian" pitchFamily="82" charset="0"/>
              </a:rPr>
              <a:t>      HABSBURKŮ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DCERA  CÍSAŘE  KARLA  VI.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75656" y="4581128"/>
            <a:ext cx="5904656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lgerian" pitchFamily="82" charset="0"/>
              </a:rPr>
              <a:t> PANOVNÍCI  OKOLNÍCH  ZEMÍ  </a:t>
            </a:r>
          </a:p>
          <a:p>
            <a:pPr algn="ctr"/>
            <a:r>
              <a:rPr lang="cs-CZ" sz="2800" b="1" dirty="0" smtClean="0">
                <a:latin typeface="Algerian" pitchFamily="82" charset="0"/>
              </a:rPr>
              <a:t>SE  CHTĚLI  ŘÍŠE  ZMOCNIT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39752" y="5877272"/>
            <a:ext cx="432048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NEPODAŘILO  SE  JIM  TO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8" name="Obrázek 7" descr="Maria_Theresia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92696"/>
            <a:ext cx="2426208" cy="3657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ovéPole 8"/>
          <p:cNvSpPr txBox="1"/>
          <p:nvPr/>
        </p:nvSpPr>
        <p:spPr>
          <a:xfrm>
            <a:off x="323528" y="43651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67544" y="764704"/>
            <a:ext cx="5832648" cy="1008112"/>
          </a:xfrm>
          <a:prstGeom prst="ellips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MARIE  TEREZIE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628800"/>
            <a:ext cx="691276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</a:rPr>
              <a:t>PROVEDLA  V  ZEMI  MNOHO  ZMĚN :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564904"/>
            <a:ext cx="8496944" cy="4031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ROZVOJ  VÝROBY  -  POTRAVINY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    -  ZBRANĚ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OMEZENÍ  MOCI  ŠLECHTY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ULEHČILA  ŽIVOT  PODDANÝM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ROBOTA  -  3 DNY  V  TÝDNU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TRESTY  -  UDĚLOVALY  ŘÁDNÉ  STÁTNÍ  SOUDY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VÝSTAVBA  SILNIC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ZAKLÁDÁNÍ  VELKÝCH  DÍLEN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</a:t>
            </a:r>
            <a:r>
              <a:rPr lang="cs-CZ" sz="3200" b="1" u="sng" dirty="0" smtClean="0">
                <a:latin typeface="Algerian" pitchFamily="82" charset="0"/>
              </a:rPr>
              <a:t>ZAVEDLA  POVINNOU  ŠKOLNÍ  DOCHÁZKU</a:t>
            </a:r>
            <a:endParaRPr lang="cs-CZ" sz="3200" b="1" u="sng" dirty="0"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539552" y="548680"/>
            <a:ext cx="5040560" cy="10081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JOSEF  II.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988840"/>
            <a:ext cx="6624736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NEJSTARŠÍ  SYN  MARIE  TEREZIE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STAL  SE  JEJÍM  SPOLUVLADAŘEM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PO  PŘEVZETÍ  VLÁDY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</a:t>
            </a:r>
            <a:r>
              <a:rPr lang="cs-CZ" sz="2800" b="1" dirty="0" smtClean="0">
                <a:latin typeface="Algerian" pitchFamily="82" charset="0"/>
              </a:rPr>
              <a:t>           -  </a:t>
            </a:r>
            <a:r>
              <a:rPr lang="cs-CZ" sz="2800" b="1" dirty="0" smtClean="0">
                <a:latin typeface="Algerian" pitchFamily="82" charset="0"/>
              </a:rPr>
              <a:t>POKRAČOVAL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</a:t>
            </a:r>
            <a:r>
              <a:rPr lang="cs-CZ" sz="2800" b="1" dirty="0" smtClean="0">
                <a:latin typeface="Algerian" pitchFamily="82" charset="0"/>
              </a:rPr>
              <a:t>         </a:t>
            </a:r>
            <a:r>
              <a:rPr lang="cs-CZ" sz="2800" b="1" dirty="0" smtClean="0">
                <a:latin typeface="Algerian" pitchFamily="82" charset="0"/>
              </a:rPr>
              <a:t>V  POKROKOVÝCH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</a:t>
            </a:r>
            <a:r>
              <a:rPr lang="cs-CZ" sz="2800" b="1" dirty="0" smtClean="0">
                <a:latin typeface="Algerian" pitchFamily="82" charset="0"/>
              </a:rPr>
              <a:t>         </a:t>
            </a:r>
            <a:r>
              <a:rPr lang="cs-CZ" sz="2800" b="1" dirty="0" smtClean="0">
                <a:latin typeface="Algerian" pitchFamily="82" charset="0"/>
              </a:rPr>
              <a:t>ZMĚNÁCH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6" name="Vývojový diagram: ukončení 5"/>
          <p:cNvSpPr/>
          <p:nvPr/>
        </p:nvSpPr>
        <p:spPr>
          <a:xfrm>
            <a:off x="2339752" y="4581128"/>
            <a:ext cx="6264696" cy="648072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„OSVÍCENSKÝ  PANOVNÍK“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79712" y="5229200"/>
            <a:ext cx="6912768" cy="13849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lgerian" pitchFamily="82" charset="0"/>
              </a:rPr>
              <a:t>„LIDÉ  SE  MUSÍ  OSVÍTIT  VĚDĚNÍM,  ABY  MOHLI  CO  NEJVÍCE  UŽÍVAT  SVÉHO  ROZUMU.“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8" name="Obrázek 7" descr="220px-Crown_of_Joseph_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013176"/>
            <a:ext cx="1296144" cy="1416844"/>
          </a:xfrm>
          <a:prstGeom prst="rect">
            <a:avLst/>
          </a:prstGeom>
        </p:spPr>
      </p:pic>
      <p:pic>
        <p:nvPicPr>
          <p:cNvPr id="9" name="Obrázek 8" descr="Joseph_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548680"/>
            <a:ext cx="1728192" cy="388843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279904" y="43651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63093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251520" y="764704"/>
            <a:ext cx="5904656" cy="9361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CÍSAŘ  JOSEF  II.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Vlna 4"/>
          <p:cNvSpPr/>
          <p:nvPr/>
        </p:nvSpPr>
        <p:spPr>
          <a:xfrm>
            <a:off x="5940152" y="1196752"/>
            <a:ext cx="2304256" cy="792088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ZMĚNY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2564904"/>
            <a:ext cx="7632848" cy="397031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ZRUŠIL  NEVOLNICTVÍ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VYHLÁSIL  NÁBOŽENSKOU  SVOBODU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PODDANÍ  MOHLI  *  VOLNĚ  SE  STĚHOVAT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  *  VYBRAT  SI 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      SVOBODNĚ  ŘEMESLO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  *   STUDOVAT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 ZŮSTALA  JIM  *  POVINNOST  ROBOTY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*  ODVÁDĚNÍ  DÁVEK 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    VRCHNOSTI  </a:t>
            </a:r>
            <a:endParaRPr lang="cs-CZ" sz="28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údaje 4"/>
          <p:cNvSpPr/>
          <p:nvPr/>
        </p:nvSpPr>
        <p:spPr>
          <a:xfrm>
            <a:off x="2627784" y="908720"/>
            <a:ext cx="3744416" cy="576064"/>
          </a:xfrm>
          <a:prstGeom prst="flowChartInputOutp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NĚMČINA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6136" y="1196752"/>
            <a:ext cx="288032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ÚŘEDNÍ  JAZYK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7" name="Vlna 6"/>
          <p:cNvSpPr/>
          <p:nvPr/>
        </p:nvSpPr>
        <p:spPr>
          <a:xfrm>
            <a:off x="2123728" y="2492896"/>
            <a:ext cx="4392488" cy="864096"/>
          </a:xfrm>
          <a:prstGeom prst="wav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ČEŠTÍ  VLASTENCI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707904" y="1484784"/>
            <a:ext cx="1440160" cy="1152128"/>
          </a:xfrm>
          <a:prstGeom prst="mathMultipl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3356992"/>
            <a:ext cx="7992888" cy="181588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VYDÁVALI  KNIHY  V  ČESKÉM  JAZYCE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DO  ČEŠTINY  PŘEKLÁDALI  DÍLA   </a:t>
            </a:r>
          </a:p>
          <a:p>
            <a:r>
              <a:rPr lang="cs-CZ" sz="2800" b="1" dirty="0" smtClean="0">
                <a:latin typeface="Algerian" pitchFamily="82" charset="0"/>
              </a:rPr>
              <a:t>     VÝZNAMNÝCH  SVĚTOVÝCH  SPISOVATELŮ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ČESKÉ  DIVADLO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4355976" y="4725144"/>
            <a:ext cx="576064" cy="86409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ukončení 11"/>
          <p:cNvSpPr/>
          <p:nvPr/>
        </p:nvSpPr>
        <p:spPr>
          <a:xfrm>
            <a:off x="1763688" y="5589240"/>
            <a:ext cx="5832648" cy="1080120"/>
          </a:xfrm>
          <a:prstGeom prst="flowChartTerminator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NOVÉ  OBDOBÍ  NÁRODNÍHO  OBROZENÍ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4</a:t>
            </a:r>
            <a:r>
              <a:rPr lang="cs-CZ" sz="1600" i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-57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494116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[OBR.1][cit.2014-04-21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commons.wikimedia.org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wiki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File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:Maria_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Theresa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,_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Queen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Hungary.jpeg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?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uselang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=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3805</TotalTime>
  <Words>405</Words>
  <Application>Microsoft Office PowerPoint</Application>
  <PresentationFormat>Předvádění na obrazovce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Tok</vt:lpstr>
      <vt:lpstr>Motiv sady Office</vt:lpstr>
      <vt:lpstr>1_Motiv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389</cp:revision>
  <dcterms:created xsi:type="dcterms:W3CDTF">2014-01-19T19:47:44Z</dcterms:created>
  <dcterms:modified xsi:type="dcterms:W3CDTF">2014-05-30T10:25:09Z</dcterms:modified>
</cp:coreProperties>
</file>