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9" r:id="rId2"/>
    <p:sldId id="290" r:id="rId3"/>
    <p:sldId id="258" r:id="rId4"/>
    <p:sldId id="259" r:id="rId5"/>
    <p:sldId id="257" r:id="rId6"/>
    <p:sldId id="260" r:id="rId7"/>
    <p:sldId id="261" r:id="rId8"/>
    <p:sldId id="272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8" r:id="rId24"/>
    <p:sldId id="280" r:id="rId25"/>
    <p:sldId id="281" r:id="rId26"/>
    <p:sldId id="279" r:id="rId27"/>
    <p:sldId id="282" r:id="rId28"/>
    <p:sldId id="288" r:id="rId29"/>
    <p:sldId id="287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C77B-CF10-4996-9111-3A5CDDC5BB87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1FF1-D7D7-47FD-9A0B-C84F69FB7D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79A-545A-49BA-8F47-85D22166EAAC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1485-F744-45A0-9E78-46E377994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6/NYC_Brooklyn_Bridge_western_ramp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d/dd/Miami_aerial_01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7/7f/Port_of_Miami_Florida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5/56/AtlantaGeorgi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d/db/Atlanta_skyline_with_sports_complexes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upload.wikimedia.org/wikipedia/commons/0/0b/Fabulous_Fox_Theater_and_nearby_hotels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7/73/Dallas_Downtown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5/5a/Houston_Texas_CBD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1/10/JSC_Aerial_View_-_GPN-2000-00127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commons/f/fd/STS-128_MCC_space_station_flight_control_room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commons/b/b8/LosAngeles05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5/5d/Hollywoo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7/79/LVLuxorMandalyBayLasVega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upload.wikimedia.org/wikipedia/commons/0/06/Mirage_hotel_exterior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upload.wikimedia.org/wikipedia/commons/2/24/LasVegas-Excalibur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9/9a/Lincoln_statu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5/50/Lincoln_memorial_dc_20041011_095847_1.3008x2000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9\AppData\Local\Microsoft\Windows\Temporary Internet Files\Content.IE5\YFJ3L69A\MP9004024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6864" cy="622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9\Desktop\Bára foto\USA\TIME SQUARE, 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01931" cy="3451448"/>
          </a:xfrm>
          <a:prstGeom prst="rect">
            <a:avLst/>
          </a:prstGeom>
          <a:noFill/>
        </p:spPr>
      </p:pic>
      <p:pic>
        <p:nvPicPr>
          <p:cNvPr id="6147" name="Picture 3" descr="C:\Users\PC9\Desktop\Bára foto\USA\NY TAX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392488" cy="329436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076056" y="260648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NEW YORK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67544" y="3861048"/>
            <a:ext cx="367240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TIME SQUARE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PC9\Desktop\Bára foto\USA\socha svobody 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816424" cy="5088565"/>
          </a:xfrm>
          <a:prstGeom prst="rect">
            <a:avLst/>
          </a:prstGeom>
          <a:noFill/>
        </p:spPr>
      </p:pic>
      <p:pic>
        <p:nvPicPr>
          <p:cNvPr id="8198" name="Picture 6" descr="C:\Users\PC9\AppData\Local\Microsoft\Windows\Temporary Internet Files\Content.IE5\UL0L6C83\MP9004424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5544616" cy="3769018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971600" y="260648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NEW YORK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39552" y="1988840"/>
            <a:ext cx="42484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SOCHA SVOBODY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PC9\AppData\Local\Microsoft\Windows\Temporary Internet Files\Content.IE5\2J6UQGLD\MP9001852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880320" cy="4409472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467544" y="260648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NEW YORK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427984" y="260648"/>
            <a:ext cx="471601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BROOKLYNSKÝ MOST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9223" name="Picture 7" descr="File:NYC Brooklyn Bridge western ram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5925344" cy="444400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860032" y="184482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1520" y="188640"/>
            <a:ext cx="7488832" cy="864096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latin typeface="Comic Sans MS" pitchFamily="66" charset="0"/>
              </a:rPr>
              <a:t>2</a:t>
            </a:r>
            <a:r>
              <a:rPr lang="cs-CZ" sz="4400" dirty="0" smtClean="0">
                <a:latin typeface="Comic Sans MS" pitchFamily="66" charset="0"/>
              </a:rPr>
              <a:t>. JIHOVÝCHOD  USA</a:t>
            </a:r>
            <a:endParaRPr lang="cs-CZ" sz="4400" dirty="0">
              <a:latin typeface="Comic Sans MS" pitchFamily="66" charset="0"/>
            </a:endParaRPr>
          </a:p>
        </p:txBody>
      </p:sp>
      <p:pic>
        <p:nvPicPr>
          <p:cNvPr id="10243" name="Picture 3" descr="C:\Users\PC9\AppData\Local\Microsoft\Windows\Temporary Internet Files\Content.IE5\75HF3VL2\MP9004424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6840760" cy="5022758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23528" y="112474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MIAMI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539552" y="47667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MIAMI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11268" name="Picture 4" descr="File:Miami aerial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620000" cy="498157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524328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le:Port of Miami Flori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768752" cy="449917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323528" y="260648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MIAMI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668344" y="6165304"/>
            <a:ext cx="78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260648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Comic Sans MS" pitchFamily="66" charset="0"/>
              </a:rPr>
              <a:t>A</a:t>
            </a:r>
            <a:r>
              <a:rPr lang="cs-CZ" sz="3200" dirty="0" smtClean="0">
                <a:latin typeface="Comic Sans MS" pitchFamily="66" charset="0"/>
              </a:rPr>
              <a:t>TLANTA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26626" name="Picture 2" descr="File:AtlantaGeorg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620000" cy="508635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64288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6</a:t>
            </a:r>
            <a:r>
              <a:rPr lang="cs-CZ" dirty="0" smtClean="0"/>
              <a:t>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Atlanta skyline with sports complexe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92488" cy="2970421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516216" y="620688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Comic Sans MS" pitchFamily="66" charset="0"/>
              </a:rPr>
              <a:t>A</a:t>
            </a:r>
            <a:r>
              <a:rPr lang="cs-CZ" sz="3200" dirty="0" smtClean="0">
                <a:latin typeface="Comic Sans MS" pitchFamily="66" charset="0"/>
              </a:rPr>
              <a:t>TLANTA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5" name="Picture 2" descr="File:Fabulous Fox Theater and nearby hotel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4680520" cy="3582031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51520" y="357301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7]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028384" y="25649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ile:Dallas Downtow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056784" cy="529258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51520" y="188640"/>
            <a:ext cx="4824536" cy="864096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omic Sans MS" pitchFamily="66" charset="0"/>
              </a:rPr>
              <a:t>3. STŘED  USA</a:t>
            </a:r>
            <a:endParaRPr lang="cs-CZ" sz="4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300192" y="40466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DALLAS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10039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9</a:t>
            </a:r>
            <a:r>
              <a:rPr lang="cs-CZ" dirty="0" smtClean="0"/>
              <a:t>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Města USA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VY_32_INOVACE_40.12.HAJ.ZE.7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03. 01. 2014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Houston Texas C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1"/>
            <a:ext cx="6696744" cy="5503851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012160" y="188640"/>
            <a:ext cx="273630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HOUSTON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24328" y="594928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JSC Aerial View - GPN-2000-00127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4680520" cy="3664878"/>
          </a:xfrm>
          <a:prstGeom prst="rect">
            <a:avLst/>
          </a:prstGeom>
          <a:noFill/>
        </p:spPr>
      </p:pic>
      <p:pic>
        <p:nvPicPr>
          <p:cNvPr id="32772" name="Picture 4" descr="File:STS-128 MCC space station flight control roo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88640"/>
            <a:ext cx="4752528" cy="3160432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39552" y="260648"/>
            <a:ext cx="273630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HOUSTON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27576" y="4293096"/>
            <a:ext cx="3816424" cy="22322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CENTRUM KOSMICKÝCH  LETŮ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256490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11]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812360" y="342900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1520" y="188640"/>
            <a:ext cx="4824536" cy="864096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latin typeface="Comic Sans MS" pitchFamily="66" charset="0"/>
              </a:rPr>
              <a:t>4</a:t>
            </a:r>
            <a:r>
              <a:rPr lang="cs-CZ" sz="4400" dirty="0" smtClean="0">
                <a:latin typeface="Comic Sans MS" pitchFamily="66" charset="0"/>
              </a:rPr>
              <a:t>. ZÁPAD  USA</a:t>
            </a:r>
            <a:endParaRPr lang="cs-CZ" sz="4400" dirty="0">
              <a:latin typeface="Comic Sans MS" pitchFamily="66" charset="0"/>
            </a:endParaRPr>
          </a:p>
        </p:txBody>
      </p:sp>
      <p:pic>
        <p:nvPicPr>
          <p:cNvPr id="34818" name="Picture 2" descr="File:LosAngeles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200800" cy="4797534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292080" y="260648"/>
            <a:ext cx="338437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LOS ANGELES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24328" y="616530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Hollywo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2492896"/>
            <a:ext cx="5184576" cy="3888432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d/d9/Downtown_Los_Angeles.jpg?uselang=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3133725" cy="530542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292080" y="260648"/>
            <a:ext cx="338437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LOS ANGELES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411760" y="648866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14]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884368" y="648866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995936" y="0"/>
            <a:ext cx="41764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SAN FRANCISCO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37890" name="Picture 2" descr="C:\Users\PC9\Desktop\Bára foto\USA\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512501" cy="3384376"/>
          </a:xfrm>
          <a:prstGeom prst="rect">
            <a:avLst/>
          </a:prstGeom>
          <a:noFill/>
        </p:spPr>
      </p:pic>
      <p:pic>
        <p:nvPicPr>
          <p:cNvPr id="37891" name="Picture 3" descr="C:\Users\PC9\Desktop\Bára foto\USA\SF tramv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051" y="3717032"/>
            <a:ext cx="3849621" cy="288721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395536" y="4437112"/>
            <a:ext cx="39604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GOLDEN GATE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PC9\Desktop\Bára foto\USA\Lombard street, SF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00400" cy="4800533"/>
          </a:xfrm>
          <a:prstGeom prst="rect">
            <a:avLst/>
          </a:prstGeom>
          <a:noFill/>
        </p:spPr>
      </p:pic>
      <p:pic>
        <p:nvPicPr>
          <p:cNvPr id="38915" name="Picture 3" descr="C:\Users\PC9\Desktop\Bára foto\USA\Lombard street, 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416491" cy="331236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44008" y="764704"/>
            <a:ext cx="41764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SAN FRANCISCO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895528" y="2060848"/>
            <a:ext cx="42484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LOMBARD STREET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499992" y="260648"/>
            <a:ext cx="41764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SAN FRANCISCO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36866" name="Picture 2" descr="C:\Users\PC9\Desktop\Bára foto\USA\Alcat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941035" cy="2955776"/>
          </a:xfrm>
          <a:prstGeom prst="rect">
            <a:avLst/>
          </a:prstGeom>
          <a:noFill/>
        </p:spPr>
      </p:pic>
      <p:pic>
        <p:nvPicPr>
          <p:cNvPr id="36867" name="Picture 3" descr="C:\Users\PC9\Desktop\Bára foto\USA\alcatraz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32448" cy="302433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076056" y="1772816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ALCATRAZ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967536" y="188640"/>
            <a:ext cx="41764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LAS VEGAS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39938" name="Picture 2" descr="C:\Users\PC9\Desktop\Bára foto\USA\LAS VE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088565" cy="3816424"/>
          </a:xfrm>
          <a:prstGeom prst="rect">
            <a:avLst/>
          </a:prstGeom>
          <a:noFill/>
        </p:spPr>
      </p:pic>
      <p:pic>
        <p:nvPicPr>
          <p:cNvPr id="4" name="Picture 2" descr="C:\Users\PC9\Desktop\Bára foto\USA\L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600400" cy="4800533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11560" y="1052736"/>
            <a:ext cx="43924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MĚSTO ZÁBAVY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le:LVLuxorMandalyBayLasVeg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6646891" cy="324036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395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http://commons.wikimedia.org/wiki/File:LVLuxorMandalyBayLasVegas.jpg?uselang=cs</a:t>
            </a:r>
            <a:endParaRPr lang="cs-CZ" dirty="0"/>
          </a:p>
        </p:txBody>
      </p:sp>
      <p:pic>
        <p:nvPicPr>
          <p:cNvPr id="46084" name="Picture 4" descr="File:Mirage hotel exteri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88640"/>
            <a:ext cx="4547873" cy="3240360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467544" y="188640"/>
            <a:ext cx="338437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LAS VEGAS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79512" y="1484784"/>
            <a:ext cx="410445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HERNY A KASÍNA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28384" y="378904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le:LasVegas-Excalib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7620000" cy="507682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508104" y="188640"/>
            <a:ext cx="338437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LAS VEGAS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56376" y="602128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 2\mapy Amerika\SA -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179512"/>
            <a:ext cx="6012160" cy="827504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475656" y="0"/>
            <a:ext cx="5760640" cy="1368152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REGIONY   USA</a:t>
            </a:r>
            <a:endParaRPr lang="cs-CZ" sz="4800" dirty="0">
              <a:latin typeface="Comic Sans MS" pitchFamily="66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5148064" y="2924944"/>
            <a:ext cx="129614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860032" y="3717032"/>
            <a:ext cx="1296144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699792" y="2708920"/>
            <a:ext cx="1152128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851920" y="3068960"/>
            <a:ext cx="1152128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 rot="17613660">
            <a:off x="2627784" y="3140968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ZÁPAD</a:t>
            </a:r>
            <a:endParaRPr lang="cs-CZ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rot="17613660">
            <a:off x="3695836" y="3563851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STŘED</a:t>
            </a:r>
            <a:endParaRPr lang="cs-CZ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21414596">
            <a:off x="5166223" y="2958570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SEVERO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VÝCHOD</a:t>
            </a:r>
            <a:endParaRPr lang="cs-CZ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 rot="21414596">
            <a:off x="4878190" y="3822667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  JIHO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VÝCHOD</a:t>
            </a:r>
            <a:endParaRPr lang="cs-CZ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3, 5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Ameriky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commons.wikimedia.org/wiki/File:Lincoln_statue.jpg?uselang=cs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242088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commons.wikimedia.org/wiki/File:Lincoln_memorial_dc_20041011_095847_1.3008x2000.jpg?uselang=cs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57301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commons.wikimedia.org/wiki/File:NYC_Brooklyn_Bridge_western_ramp.jpg?uselang=cs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65313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commons.wikimedia.org/wiki/File:Miami_aerial_01.jpg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566124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commons.wikimedia.org/wiki/File:Port_of_Miami_Florida.jpg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commons.wikimedia.org/wiki/File:AtlantaGeorgia.jpg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12474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commons.wikimedia.org/wiki/File:Atlanta_skyline_with_sports_complexes.JPEG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227687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commons.wikimedia.org/wiki/File:Fabulous_Fox_Theater_and_nearby_hotels.JPG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342900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commons.wikimedia.org/wiki/File:Dallas_Downtown.jpg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429309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commons.wikimedia.org/wiki/File:Houston_Texas_CBD.jpg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537321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http://commons.wikimedia.org/wiki/File:JSC_Aerial_View_-_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GPN-2000-001275.jpg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commons.wikimedia.org/wiki/File:STS-128_MCC_space_station_flight_control_room.jpg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242088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upload.wikimedia.org/wikipedia/commons/d/d9/Downtown_Los_Angeles.jpg?uselang=cs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commons.wikimedia.org/wiki/File:LosAngeles05.jpg?uselang=cs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350100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commons.wikimedia.org/wiki/File:Hollywood.jpg?uselang=cs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436510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commons.wikimedia.org/wiki/File:Mirage_hotel_exterior.jpg?uselang=cs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9512" y="551723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2014-01-02].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commons.wikimedia.org/wiki/File:LasVegas-Excalibur.jpg?uselang=cs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395536" y="188640"/>
            <a:ext cx="7704856" cy="1080120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omic Sans MS" pitchFamily="66" charset="0"/>
              </a:rPr>
              <a:t>REGIONY  A  MĚSTA  USA</a:t>
            </a:r>
            <a:endParaRPr lang="cs-CZ" sz="44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2060848"/>
            <a:ext cx="370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WASHINGTON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NEW YORK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CHICAGO</a:t>
            </a:r>
          </a:p>
          <a:p>
            <a:r>
              <a:rPr lang="cs-CZ" sz="2400" dirty="0" smtClean="0">
                <a:latin typeface="Comic Sans MS" pitchFamily="66" charset="0"/>
              </a:rPr>
              <a:t>	DETROIT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PHILADELPHIA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213285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ATLANTA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MIAMI</a:t>
            </a:r>
            <a:r>
              <a:rPr lang="cs-CZ" sz="2400" dirty="0">
                <a:latin typeface="Comic Sans MS" pitchFamily="66" charset="0"/>
              </a:rPr>
              <a:t>	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472514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DALLAS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HOUSTON</a:t>
            </a:r>
            <a:r>
              <a:rPr lang="cs-CZ" sz="2400" dirty="0">
                <a:latin typeface="Comic Sans MS" pitchFamily="66" charset="0"/>
              </a:rPr>
              <a:t>	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47251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LOS ANGELES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SAN FRANCISCO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LAS VEGAS</a:t>
            </a:r>
            <a:r>
              <a:rPr lang="cs-CZ" sz="2400" dirty="0">
                <a:latin typeface="Comic Sans MS" pitchFamily="66" charset="0"/>
              </a:rPr>
              <a:t>	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51520" y="1556792"/>
            <a:ext cx="405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1. </a:t>
            </a:r>
            <a:r>
              <a:rPr lang="cs-CZ" sz="2400" b="1" u="sng" dirty="0" smtClean="0">
                <a:latin typeface="Comic Sans MS" pitchFamily="66" charset="0"/>
              </a:rPr>
              <a:t>SEVEROVÝCHOD USA</a:t>
            </a:r>
            <a:r>
              <a:rPr lang="cs-CZ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788024" y="1556792"/>
            <a:ext cx="3720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2. </a:t>
            </a:r>
            <a:r>
              <a:rPr lang="cs-CZ" sz="2400" b="1" u="sng" dirty="0" smtClean="0">
                <a:latin typeface="Comic Sans MS" pitchFamily="66" charset="0"/>
              </a:rPr>
              <a:t>JIHOVÝCHOD USA</a:t>
            </a:r>
            <a:r>
              <a:rPr lang="cs-CZ" sz="2400" b="1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83568" y="429309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3. </a:t>
            </a:r>
            <a:r>
              <a:rPr lang="cs-CZ" sz="2400" b="1" u="sng" dirty="0" smtClean="0">
                <a:latin typeface="Comic Sans MS" pitchFamily="66" charset="0"/>
              </a:rPr>
              <a:t>STŘED USA</a:t>
            </a:r>
            <a:r>
              <a:rPr lang="cs-CZ" sz="2400" b="1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788024" y="4293096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4. </a:t>
            </a:r>
            <a:r>
              <a:rPr lang="cs-CZ" sz="2400" b="1" u="sng" dirty="0" smtClean="0">
                <a:latin typeface="Comic Sans MS" pitchFamily="66" charset="0"/>
              </a:rPr>
              <a:t>ZÁPAD USA</a:t>
            </a:r>
            <a:r>
              <a:rPr lang="cs-CZ" sz="2400" b="1" dirty="0" smtClean="0"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DUMY 2\mapy Amerika\SA -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747464"/>
            <a:ext cx="5859478" cy="806489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691680" y="0"/>
            <a:ext cx="5760640" cy="1368152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latin typeface="Comic Sans MS" pitchFamily="66" charset="0"/>
              </a:rPr>
              <a:t>MĚSTA   USA</a:t>
            </a:r>
            <a:endParaRPr lang="cs-CZ" sz="60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 rot="20371626">
            <a:off x="6097148" y="3737386"/>
            <a:ext cx="559799" cy="175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 rot="20371626">
            <a:off x="6242894" y="3445044"/>
            <a:ext cx="536171" cy="180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 rot="20371626">
            <a:off x="6028170" y="4810692"/>
            <a:ext cx="522754" cy="185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 rot="21354264">
            <a:off x="5586085" y="4239519"/>
            <a:ext cx="522754" cy="185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 rot="21390004">
            <a:off x="4793212" y="4668919"/>
            <a:ext cx="522754" cy="185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88024" y="4365104"/>
            <a:ext cx="522754" cy="185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 rot="925545">
            <a:off x="2854977" y="4104458"/>
            <a:ext cx="772903" cy="188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 rot="1446115">
            <a:off x="2635950" y="3709006"/>
            <a:ext cx="706780" cy="190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 rot="602098">
            <a:off x="3501555" y="3937924"/>
            <a:ext cx="591250" cy="233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1520" y="188640"/>
            <a:ext cx="7488832" cy="864096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Comic Sans MS" pitchFamily="66" charset="0"/>
              </a:rPr>
              <a:t>1. SEVEROVÝCHOD  USA</a:t>
            </a:r>
            <a:endParaRPr lang="cs-CZ" sz="4400" dirty="0">
              <a:latin typeface="Comic Sans MS" pitchFamily="66" charset="0"/>
            </a:endParaRPr>
          </a:p>
        </p:txBody>
      </p:sp>
      <p:pic>
        <p:nvPicPr>
          <p:cNvPr id="3074" name="Picture 2" descr="C:\Users\PC9\Desktop\Bára foto\USA\DC Bílý dů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320480" cy="324036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51520" y="1124744"/>
            <a:ext cx="35283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WASHINGTON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2132856"/>
            <a:ext cx="26642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BÍLÝ DŮM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3076" name="Picture 4" descr="C:\Users\PC9\AppData\Local\Microsoft\Windows\Temporary Internet Files\Content.IE5\YFJ3L69A\MP9001824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1556792"/>
            <a:ext cx="322473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C9\Desktop\Bára foto\USA\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384376" cy="4512501"/>
          </a:xfrm>
          <a:prstGeom prst="rect">
            <a:avLst/>
          </a:prstGeom>
          <a:noFill/>
        </p:spPr>
      </p:pic>
      <p:pic>
        <p:nvPicPr>
          <p:cNvPr id="4098" name="Picture 2" descr="C:\Users\PC9\AppData\Local\Microsoft\Windows\Temporary Internet Files\Content.IE5\75HF3VL2\MP9004011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164180" cy="4745062"/>
          </a:xfrm>
          <a:prstGeom prst="rect">
            <a:avLst/>
          </a:prstGeom>
          <a:noFill/>
        </p:spPr>
      </p:pic>
      <p:pic>
        <p:nvPicPr>
          <p:cNvPr id="4099" name="Picture 3" descr="C:\Users\PC9\AppData\Local\Microsoft\Windows\Temporary Internet Files\Content.IE5\UL0L6C83\MP9004010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3901440" cy="2599944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11560" y="188640"/>
            <a:ext cx="35283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WASHINGTON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427984" y="260648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CAPITOL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Lincoln stat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06309" cy="3168352"/>
          </a:xfrm>
          <a:prstGeom prst="rect">
            <a:avLst/>
          </a:prstGeom>
          <a:noFill/>
        </p:spPr>
      </p:pic>
      <p:pic>
        <p:nvPicPr>
          <p:cNvPr id="29700" name="Picture 4" descr="File:Lincoln memorial dc 20041011 095847 1.3008x2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84984"/>
            <a:ext cx="5112568" cy="3399858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292080" y="188640"/>
            <a:ext cx="35283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WASHINGTON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427984" y="1412776"/>
            <a:ext cx="4536504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LINCOLNŮV PAMÁTNÍK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335699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483768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611560" y="188640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NEW YORK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5124" name="Picture 4" descr="C:\Users\PC9\Desktop\Bára foto\USA\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781</Words>
  <Application>Microsoft Office PowerPoint</Application>
  <PresentationFormat>Předvádění na obrazovce (4:3)</PresentationFormat>
  <Paragraphs>178</Paragraphs>
  <Slides>33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23</cp:revision>
  <dcterms:created xsi:type="dcterms:W3CDTF">2014-01-04T14:35:50Z</dcterms:created>
  <dcterms:modified xsi:type="dcterms:W3CDTF">2014-01-12T14:54:31Z</dcterms:modified>
</cp:coreProperties>
</file>